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3"/>
  </p:notesMasterIdLst>
  <p:sldIdLst>
    <p:sldId id="256" r:id="rId2"/>
    <p:sldId id="259" r:id="rId3"/>
    <p:sldId id="260" r:id="rId4"/>
    <p:sldId id="261" r:id="rId5"/>
    <p:sldId id="262" r:id="rId6"/>
    <p:sldId id="263" r:id="rId7"/>
    <p:sldId id="264" r:id="rId8"/>
    <p:sldId id="265" r:id="rId9"/>
    <p:sldId id="266" r:id="rId10"/>
    <p:sldId id="268" r:id="rId11"/>
    <p:sldId id="269" r:id="rId12"/>
  </p:sldIdLst>
  <p:sldSz cx="9144000" cy="5143500" type="screen16x9"/>
  <p:notesSz cx="6858000" cy="9144000"/>
  <p:embeddedFontLst>
    <p:embeddedFont>
      <p:font typeface="Bebas Neue" charset="0"/>
      <p:regular r:id="rId14"/>
    </p:embeddedFont>
    <p:embeddedFont>
      <p:font typeface="Calibri" pitchFamily="34" charset="0"/>
      <p:regular r:id="rId15"/>
      <p:bold r:id="rId16"/>
      <p:italic r:id="rId17"/>
      <p:boldItalic r:id="rId18"/>
    </p:embeddedFont>
    <p:embeddedFont>
      <p:font typeface="Montserrat" charset="0"/>
      <p:regular r:id="rId19"/>
      <p:bold r:id="rId20"/>
      <p:italic r:id="rId21"/>
      <p:boldItalic r:id="rId22"/>
    </p:embeddedFont>
    <p:embeddedFont>
      <p:font typeface="Anton"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B493E7C-69E5-4ECE-8AF1-ED5EBE36FB43}">
  <a:tblStyle styleId="{8B493E7C-69E5-4ECE-8AF1-ED5EBE36FB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66226B-CB13-4E6D-A7C1-71CB722C54B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4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84227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d122ac273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1d122ac273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d122ac273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1d122ac27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d122ac273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d122ac273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d122ac273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d122ac273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1d122ac273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1d122ac273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d122ac273_0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d122ac273_0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1d122ac273_0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1d122ac273_0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1d122ac273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1d122ac273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d122ac273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1d122ac273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d122ac273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1d122ac273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1d122ac273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1d122ac273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900"/>
            <a:ext cx="4167300" cy="264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58900"/>
            <a:ext cx="4167300" cy="3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20"/>
          <p:cNvSpPr txBox="1">
            <a:spLocks noGrp="1"/>
          </p:cNvSpPr>
          <p:nvPr>
            <p:ph type="title" idx="2"/>
          </p:nvPr>
        </p:nvSpPr>
        <p:spPr>
          <a:xfrm>
            <a:off x="937700" y="157475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20"/>
          <p:cNvSpPr txBox="1">
            <a:spLocks noGrp="1"/>
          </p:cNvSpPr>
          <p:nvPr>
            <p:ph type="subTitle" idx="1"/>
          </p:nvPr>
        </p:nvSpPr>
        <p:spPr>
          <a:xfrm>
            <a:off x="937700" y="22548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4" name="Google Shape;344;p20"/>
          <p:cNvSpPr txBox="1">
            <a:spLocks noGrp="1"/>
          </p:cNvSpPr>
          <p:nvPr>
            <p:ph type="title" idx="3"/>
          </p:nvPr>
        </p:nvSpPr>
        <p:spPr>
          <a:xfrm>
            <a:off x="3484419" y="267350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20"/>
          <p:cNvSpPr txBox="1">
            <a:spLocks noGrp="1"/>
          </p:cNvSpPr>
          <p:nvPr>
            <p:ph type="subTitle" idx="4"/>
          </p:nvPr>
        </p:nvSpPr>
        <p:spPr>
          <a:xfrm>
            <a:off x="3484421" y="33536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6" name="Google Shape;346;p20"/>
          <p:cNvSpPr txBox="1">
            <a:spLocks noGrp="1"/>
          </p:cNvSpPr>
          <p:nvPr>
            <p:ph type="title" idx="5"/>
          </p:nvPr>
        </p:nvSpPr>
        <p:spPr>
          <a:xfrm>
            <a:off x="6031146" y="157475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7" name="Google Shape;347;p20"/>
          <p:cNvSpPr txBox="1">
            <a:spLocks noGrp="1"/>
          </p:cNvSpPr>
          <p:nvPr>
            <p:ph type="subTitle" idx="6"/>
          </p:nvPr>
        </p:nvSpPr>
        <p:spPr>
          <a:xfrm>
            <a:off x="6031149" y="22548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48" name="Google Shape;348;p20"/>
          <p:cNvGrpSpPr/>
          <p:nvPr/>
        </p:nvGrpSpPr>
        <p:grpSpPr>
          <a:xfrm>
            <a:off x="8598451" y="1163118"/>
            <a:ext cx="175796" cy="183402"/>
            <a:chOff x="1065600" y="3754050"/>
            <a:chExt cx="139200" cy="145200"/>
          </a:xfrm>
        </p:grpSpPr>
        <p:cxnSp>
          <p:nvCxnSpPr>
            <p:cNvPr id="349" name="Google Shape;349;p20"/>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350" name="Google Shape;350;p20"/>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
        <p:nvSpPr>
          <p:cNvPr id="351" name="Google Shape;351;p20"/>
          <p:cNvSpPr/>
          <p:nvPr/>
        </p:nvSpPr>
        <p:spPr>
          <a:xfrm rot="-970181">
            <a:off x="7221805" y="2015078"/>
            <a:ext cx="3116816" cy="3561793"/>
          </a:xfrm>
          <a:custGeom>
            <a:avLst/>
            <a:gdLst/>
            <a:ahLst/>
            <a:cxnLst/>
            <a:rect l="l" t="t" r="r" b="b"/>
            <a:pathLst>
              <a:path w="124665" h="142463" extrusionOk="0">
                <a:moveTo>
                  <a:pt x="111125" y="78696"/>
                </a:moveTo>
                <a:cubicBezTo>
                  <a:pt x="115189" y="59583"/>
                  <a:pt x="125419" y="18397"/>
                  <a:pt x="124620" y="6261"/>
                </a:cubicBezTo>
                <a:cubicBezTo>
                  <a:pt x="123821" y="-5875"/>
                  <a:pt x="112365" y="2832"/>
                  <a:pt x="106332" y="5880"/>
                </a:cubicBezTo>
                <a:cubicBezTo>
                  <a:pt x="100300" y="8928"/>
                  <a:pt x="95283" y="16675"/>
                  <a:pt x="88425" y="24549"/>
                </a:cubicBezTo>
                <a:cubicBezTo>
                  <a:pt x="81567" y="32423"/>
                  <a:pt x="71915" y="45377"/>
                  <a:pt x="65184" y="53124"/>
                </a:cubicBezTo>
                <a:cubicBezTo>
                  <a:pt x="58453" y="60871"/>
                  <a:pt x="54008" y="65189"/>
                  <a:pt x="48039" y="71031"/>
                </a:cubicBezTo>
                <a:cubicBezTo>
                  <a:pt x="42070" y="76873"/>
                  <a:pt x="34789" y="81386"/>
                  <a:pt x="29370" y="88176"/>
                </a:cubicBezTo>
                <a:cubicBezTo>
                  <a:pt x="23952" y="94966"/>
                  <a:pt x="20418" y="104470"/>
                  <a:pt x="15528" y="111772"/>
                </a:cubicBezTo>
                <a:cubicBezTo>
                  <a:pt x="10639" y="119075"/>
                  <a:pt x="-695" y="126892"/>
                  <a:pt x="33" y="131991"/>
                </a:cubicBezTo>
                <a:cubicBezTo>
                  <a:pt x="761" y="137091"/>
                  <a:pt x="6880" y="141671"/>
                  <a:pt x="19897" y="142369"/>
                </a:cubicBezTo>
                <a:cubicBezTo>
                  <a:pt x="32915" y="143068"/>
                  <a:pt x="64748" y="139753"/>
                  <a:pt x="78138" y="136182"/>
                </a:cubicBezTo>
                <a:cubicBezTo>
                  <a:pt x="91528" y="132611"/>
                  <a:pt x="94738" y="130523"/>
                  <a:pt x="100236" y="120942"/>
                </a:cubicBezTo>
                <a:cubicBezTo>
                  <a:pt x="105734" y="111361"/>
                  <a:pt x="107061" y="97810"/>
                  <a:pt x="111125" y="7869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grpSp>
        <p:nvGrpSpPr>
          <p:cNvPr id="352" name="Google Shape;352;p20"/>
          <p:cNvGrpSpPr/>
          <p:nvPr/>
        </p:nvGrpSpPr>
        <p:grpSpPr>
          <a:xfrm>
            <a:off x="2937201" y="4654043"/>
            <a:ext cx="175796" cy="183402"/>
            <a:chOff x="1065600" y="3754050"/>
            <a:chExt cx="139200" cy="145200"/>
          </a:xfrm>
        </p:grpSpPr>
        <p:cxnSp>
          <p:nvCxnSpPr>
            <p:cNvPr id="353" name="Google Shape;353;p20"/>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54" name="Google Shape;354;p20"/>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55" name="Google Shape;355;p20"/>
          <p:cNvGrpSpPr/>
          <p:nvPr/>
        </p:nvGrpSpPr>
        <p:grpSpPr>
          <a:xfrm>
            <a:off x="8430776" y="4512293"/>
            <a:ext cx="175796" cy="183402"/>
            <a:chOff x="1065600" y="3754050"/>
            <a:chExt cx="139200" cy="145200"/>
          </a:xfrm>
        </p:grpSpPr>
        <p:cxnSp>
          <p:nvCxnSpPr>
            <p:cNvPr id="356" name="Google Shape;356;p2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57" name="Google Shape;357;p2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58" name="Google Shape;358;p20"/>
          <p:cNvGrpSpPr/>
          <p:nvPr/>
        </p:nvGrpSpPr>
        <p:grpSpPr>
          <a:xfrm>
            <a:off x="3402851" y="126593"/>
            <a:ext cx="175796" cy="183402"/>
            <a:chOff x="1065600" y="3754050"/>
            <a:chExt cx="139200" cy="145200"/>
          </a:xfrm>
        </p:grpSpPr>
        <p:cxnSp>
          <p:nvCxnSpPr>
            <p:cNvPr id="359" name="Google Shape;359;p20"/>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360" name="Google Shape;360;p20"/>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361" name="Google Shape;361;p20"/>
          <p:cNvGrpSpPr/>
          <p:nvPr/>
        </p:nvGrpSpPr>
        <p:grpSpPr>
          <a:xfrm>
            <a:off x="248926" y="1832218"/>
            <a:ext cx="175796" cy="183402"/>
            <a:chOff x="1065600" y="3754050"/>
            <a:chExt cx="139200" cy="145200"/>
          </a:xfrm>
        </p:grpSpPr>
        <p:cxnSp>
          <p:nvCxnSpPr>
            <p:cNvPr id="362" name="Google Shape;362;p2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63" name="Google Shape;363;p2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364" name="Google Shape;364;p20"/>
          <p:cNvPicPr preferRelativeResize="0"/>
          <p:nvPr/>
        </p:nvPicPr>
        <p:blipFill>
          <a:blip r:embed="rId3">
            <a:alphaModFix/>
          </a:blip>
          <a:stretch>
            <a:fillRect/>
          </a:stretch>
        </p:blipFill>
        <p:spPr>
          <a:xfrm>
            <a:off x="6275250" y="4477900"/>
            <a:ext cx="668475" cy="719776"/>
          </a:xfrm>
          <a:prstGeom prst="rect">
            <a:avLst/>
          </a:prstGeom>
          <a:noFill/>
          <a:ln>
            <a:noFill/>
          </a:ln>
          <a:effectLst>
            <a:outerShdw blurRad="114300" dist="66675" dir="5280000" algn="bl" rotWithShape="0">
              <a:schemeClr val="accent4">
                <a:alpha val="48000"/>
              </a:schemeClr>
            </a:outerShdw>
          </a:effectLst>
        </p:spPr>
      </p:pic>
      <p:pic>
        <p:nvPicPr>
          <p:cNvPr id="365" name="Google Shape;365;p20"/>
          <p:cNvPicPr preferRelativeResize="0"/>
          <p:nvPr/>
        </p:nvPicPr>
        <p:blipFill>
          <a:blip r:embed="rId4">
            <a:alphaModFix/>
          </a:blip>
          <a:stretch>
            <a:fillRect/>
          </a:stretch>
        </p:blipFill>
        <p:spPr>
          <a:xfrm>
            <a:off x="91630" y="4367651"/>
            <a:ext cx="706100" cy="756200"/>
          </a:xfrm>
          <a:prstGeom prst="rect">
            <a:avLst/>
          </a:prstGeom>
          <a:noFill/>
          <a:ln>
            <a:noFill/>
          </a:ln>
          <a:effectLst>
            <a:outerShdw blurRad="114300" dist="95250" dir="5400000" algn="bl" rotWithShape="0">
              <a:schemeClr val="accent4">
                <a:alpha val="50000"/>
              </a:schemeClr>
            </a:outerShdw>
          </a:effectLst>
        </p:spPr>
      </p:pic>
      <p:pic>
        <p:nvPicPr>
          <p:cNvPr id="366" name="Google Shape;366;p20"/>
          <p:cNvPicPr preferRelativeResize="0"/>
          <p:nvPr/>
        </p:nvPicPr>
        <p:blipFill>
          <a:blip r:embed="rId5">
            <a:alphaModFix/>
          </a:blip>
          <a:stretch>
            <a:fillRect/>
          </a:stretch>
        </p:blipFill>
        <p:spPr>
          <a:xfrm>
            <a:off x="6787495" y="-120949"/>
            <a:ext cx="662618" cy="756200"/>
          </a:xfrm>
          <a:prstGeom prst="rect">
            <a:avLst/>
          </a:prstGeom>
          <a:noFill/>
          <a:ln>
            <a:noFill/>
          </a:ln>
          <a:effectLst>
            <a:outerShdw blurRad="114300" dist="57150" dir="5640000" algn="bl" rotWithShape="0">
              <a:schemeClr val="accent4">
                <a:alpha val="47000"/>
              </a:schemeClr>
            </a:outerShdw>
          </a:effectLst>
        </p:spPr>
      </p:pic>
      <p:sp>
        <p:nvSpPr>
          <p:cNvPr id="367" name="Google Shape;367;p20"/>
          <p:cNvSpPr/>
          <p:nvPr/>
        </p:nvSpPr>
        <p:spPr>
          <a:xfrm>
            <a:off x="-1652729" y="-1835477"/>
            <a:ext cx="2372725" cy="318200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 name="Google Shape;370;p21"/>
          <p:cNvSpPr txBox="1">
            <a:spLocks noGrp="1"/>
          </p:cNvSpPr>
          <p:nvPr>
            <p:ph type="title" idx="2"/>
          </p:nvPr>
        </p:nvSpPr>
        <p:spPr>
          <a:xfrm>
            <a:off x="720000" y="16182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21"/>
          <p:cNvSpPr txBox="1">
            <a:spLocks noGrp="1"/>
          </p:cNvSpPr>
          <p:nvPr>
            <p:ph type="subTitle" idx="1"/>
          </p:nvPr>
        </p:nvSpPr>
        <p:spPr>
          <a:xfrm>
            <a:off x="720000" y="20697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1"/>
          <p:cNvSpPr txBox="1">
            <a:spLocks noGrp="1"/>
          </p:cNvSpPr>
          <p:nvPr>
            <p:ph type="title" idx="3"/>
          </p:nvPr>
        </p:nvSpPr>
        <p:spPr>
          <a:xfrm>
            <a:off x="3369858" y="16182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21"/>
          <p:cNvSpPr txBox="1">
            <a:spLocks noGrp="1"/>
          </p:cNvSpPr>
          <p:nvPr>
            <p:ph type="subTitle" idx="4"/>
          </p:nvPr>
        </p:nvSpPr>
        <p:spPr>
          <a:xfrm>
            <a:off x="3369852" y="20697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4" name="Google Shape;374;p21"/>
          <p:cNvSpPr txBox="1">
            <a:spLocks noGrp="1"/>
          </p:cNvSpPr>
          <p:nvPr>
            <p:ph type="title" idx="5"/>
          </p:nvPr>
        </p:nvSpPr>
        <p:spPr>
          <a:xfrm>
            <a:off x="720003" y="30516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21"/>
          <p:cNvSpPr txBox="1">
            <a:spLocks noGrp="1"/>
          </p:cNvSpPr>
          <p:nvPr>
            <p:ph type="subTitle" idx="6"/>
          </p:nvPr>
        </p:nvSpPr>
        <p:spPr>
          <a:xfrm>
            <a:off x="720003" y="35031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6" name="Google Shape;376;p21"/>
          <p:cNvSpPr txBox="1">
            <a:spLocks noGrp="1"/>
          </p:cNvSpPr>
          <p:nvPr>
            <p:ph type="title" idx="7"/>
          </p:nvPr>
        </p:nvSpPr>
        <p:spPr>
          <a:xfrm>
            <a:off x="3369861" y="30516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21"/>
          <p:cNvSpPr txBox="1">
            <a:spLocks noGrp="1"/>
          </p:cNvSpPr>
          <p:nvPr>
            <p:ph type="subTitle" idx="8"/>
          </p:nvPr>
        </p:nvSpPr>
        <p:spPr>
          <a:xfrm>
            <a:off x="3369855" y="35031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78" name="Google Shape;378;p21"/>
          <p:cNvGrpSpPr/>
          <p:nvPr/>
        </p:nvGrpSpPr>
        <p:grpSpPr>
          <a:xfrm>
            <a:off x="7536701" y="4847293"/>
            <a:ext cx="175796" cy="183402"/>
            <a:chOff x="1065600" y="3754050"/>
            <a:chExt cx="139200" cy="145200"/>
          </a:xfrm>
        </p:grpSpPr>
        <p:cxnSp>
          <p:nvCxnSpPr>
            <p:cNvPr id="379" name="Google Shape;379;p21"/>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80" name="Google Shape;380;p21"/>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81" name="Google Shape;381;p21"/>
          <p:cNvGrpSpPr/>
          <p:nvPr/>
        </p:nvGrpSpPr>
        <p:grpSpPr>
          <a:xfrm>
            <a:off x="1211051" y="4790193"/>
            <a:ext cx="175796" cy="183402"/>
            <a:chOff x="1065600" y="3754050"/>
            <a:chExt cx="139200" cy="145200"/>
          </a:xfrm>
        </p:grpSpPr>
        <p:cxnSp>
          <p:nvCxnSpPr>
            <p:cNvPr id="382" name="Google Shape;382;p21"/>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83" name="Google Shape;383;p21"/>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84" name="Google Shape;384;p21"/>
          <p:cNvGrpSpPr/>
          <p:nvPr/>
        </p:nvGrpSpPr>
        <p:grpSpPr>
          <a:xfrm>
            <a:off x="8668689" y="2299668"/>
            <a:ext cx="175796" cy="183402"/>
            <a:chOff x="1065600" y="3754050"/>
            <a:chExt cx="139200" cy="145200"/>
          </a:xfrm>
        </p:grpSpPr>
        <p:cxnSp>
          <p:nvCxnSpPr>
            <p:cNvPr id="385" name="Google Shape;385;p21"/>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386" name="Google Shape;386;p21"/>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387" name="Google Shape;387;p21"/>
          <p:cNvGrpSpPr/>
          <p:nvPr/>
        </p:nvGrpSpPr>
        <p:grpSpPr>
          <a:xfrm>
            <a:off x="7431376" y="188843"/>
            <a:ext cx="175796" cy="183402"/>
            <a:chOff x="1065600" y="3754050"/>
            <a:chExt cx="139200" cy="145200"/>
          </a:xfrm>
        </p:grpSpPr>
        <p:cxnSp>
          <p:nvCxnSpPr>
            <p:cNvPr id="388" name="Google Shape;388;p21"/>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89" name="Google Shape;389;p21"/>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390" name="Google Shape;390;p21"/>
          <p:cNvGrpSpPr/>
          <p:nvPr/>
        </p:nvGrpSpPr>
        <p:grpSpPr>
          <a:xfrm>
            <a:off x="157026" y="188843"/>
            <a:ext cx="175796" cy="183402"/>
            <a:chOff x="1065600" y="3754050"/>
            <a:chExt cx="139200" cy="145200"/>
          </a:xfrm>
        </p:grpSpPr>
        <p:cxnSp>
          <p:nvCxnSpPr>
            <p:cNvPr id="391" name="Google Shape;391;p21"/>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392" name="Google Shape;392;p21"/>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393" name="Google Shape;393;p21"/>
          <p:cNvPicPr preferRelativeResize="0"/>
          <p:nvPr/>
        </p:nvPicPr>
        <p:blipFill>
          <a:blip r:embed="rId3">
            <a:alphaModFix/>
          </a:blip>
          <a:stretch>
            <a:fillRect/>
          </a:stretch>
        </p:blipFill>
        <p:spPr>
          <a:xfrm>
            <a:off x="-199592" y="2389088"/>
            <a:ext cx="796844" cy="756200"/>
          </a:xfrm>
          <a:prstGeom prst="rect">
            <a:avLst/>
          </a:prstGeom>
          <a:noFill/>
          <a:ln>
            <a:noFill/>
          </a:ln>
          <a:effectLst>
            <a:outerShdw blurRad="114300" dist="66675" dir="5400000" algn="bl" rotWithShape="0">
              <a:schemeClr val="accent4">
                <a:alpha val="50000"/>
              </a:schemeClr>
            </a:outerShdw>
          </a:effectLst>
        </p:spPr>
      </p:pic>
      <p:pic>
        <p:nvPicPr>
          <p:cNvPr id="394" name="Google Shape;394;p21"/>
          <p:cNvPicPr preferRelativeResize="0"/>
          <p:nvPr/>
        </p:nvPicPr>
        <p:blipFill>
          <a:blip r:embed="rId4">
            <a:alphaModFix/>
          </a:blip>
          <a:stretch>
            <a:fillRect/>
          </a:stretch>
        </p:blipFill>
        <p:spPr>
          <a:xfrm>
            <a:off x="8487176" y="4586335"/>
            <a:ext cx="629526" cy="591126"/>
          </a:xfrm>
          <a:prstGeom prst="rect">
            <a:avLst/>
          </a:prstGeom>
          <a:noFill/>
          <a:ln>
            <a:noFill/>
          </a:ln>
          <a:effectLst>
            <a:outerShdw blurRad="157163" dist="85725" dir="5400000" algn="bl" rotWithShape="0">
              <a:schemeClr val="accent4">
                <a:alpha val="45000"/>
              </a:schemeClr>
            </a:outerShdw>
          </a:effectLst>
        </p:spPr>
      </p:pic>
      <p:pic>
        <p:nvPicPr>
          <p:cNvPr id="395" name="Google Shape;395;p21"/>
          <p:cNvPicPr preferRelativeResize="0"/>
          <p:nvPr/>
        </p:nvPicPr>
        <p:blipFill>
          <a:blip r:embed="rId5">
            <a:alphaModFix/>
          </a:blip>
          <a:stretch>
            <a:fillRect/>
          </a:stretch>
        </p:blipFill>
        <p:spPr>
          <a:xfrm>
            <a:off x="8451715" y="261513"/>
            <a:ext cx="700428" cy="756200"/>
          </a:xfrm>
          <a:prstGeom prst="rect">
            <a:avLst/>
          </a:prstGeom>
          <a:noFill/>
          <a:ln>
            <a:noFill/>
          </a:ln>
          <a:effectLst>
            <a:outerShdw blurRad="157163" dist="76200" dir="5400000" algn="bl" rotWithShape="0">
              <a:schemeClr val="accent4">
                <a:alpha val="50000"/>
              </a:schemeClr>
            </a:outerShdw>
          </a:effectLst>
        </p:spPr>
      </p:pic>
      <p:pic>
        <p:nvPicPr>
          <p:cNvPr id="396" name="Google Shape;396;p21"/>
          <p:cNvPicPr preferRelativeResize="0"/>
          <p:nvPr/>
        </p:nvPicPr>
        <p:blipFill>
          <a:blip r:embed="rId6">
            <a:alphaModFix/>
          </a:blip>
          <a:stretch>
            <a:fillRect/>
          </a:stretch>
        </p:blipFill>
        <p:spPr>
          <a:xfrm>
            <a:off x="2930620" y="-216712"/>
            <a:ext cx="662618" cy="756200"/>
          </a:xfrm>
          <a:prstGeom prst="rect">
            <a:avLst/>
          </a:prstGeom>
          <a:noFill/>
          <a:ln>
            <a:noFill/>
          </a:ln>
          <a:effectLst>
            <a:outerShdw blurRad="114300" dist="57150" dir="5640000" algn="bl" rotWithShape="0">
              <a:schemeClr val="accent4">
                <a:alpha val="47000"/>
              </a:schemeClr>
            </a:outerShdw>
          </a:effectLst>
        </p:spPr>
      </p:pic>
      <p:sp>
        <p:nvSpPr>
          <p:cNvPr id="397" name="Google Shape;397;p21"/>
          <p:cNvSpPr/>
          <p:nvPr/>
        </p:nvSpPr>
        <p:spPr>
          <a:xfrm>
            <a:off x="-1323709" y="3394755"/>
            <a:ext cx="2036925" cy="2072050"/>
          </a:xfrm>
          <a:custGeom>
            <a:avLst/>
            <a:gdLst/>
            <a:ahLst/>
            <a:cxnLst/>
            <a:rect l="l" t="t" r="r" b="b"/>
            <a:pathLst>
              <a:path w="81477" h="82882" extrusionOk="0">
                <a:moveTo>
                  <a:pt x="68659" y="74623"/>
                </a:moveTo>
                <a:cubicBezTo>
                  <a:pt x="74109" y="70068"/>
                  <a:pt x="80156" y="61414"/>
                  <a:pt x="81296" y="55464"/>
                </a:cubicBezTo>
                <a:cubicBezTo>
                  <a:pt x="82436" y="49514"/>
                  <a:pt x="77913" y="43604"/>
                  <a:pt x="75498" y="38924"/>
                </a:cubicBezTo>
                <a:cubicBezTo>
                  <a:pt x="73083" y="34244"/>
                  <a:pt x="70255" y="30851"/>
                  <a:pt x="66806" y="27386"/>
                </a:cubicBezTo>
                <a:cubicBezTo>
                  <a:pt x="63357" y="23921"/>
                  <a:pt x="58838" y="20629"/>
                  <a:pt x="54806" y="18134"/>
                </a:cubicBezTo>
                <a:cubicBezTo>
                  <a:pt x="50774" y="15640"/>
                  <a:pt x="46855" y="14139"/>
                  <a:pt x="42614" y="12419"/>
                </a:cubicBezTo>
                <a:cubicBezTo>
                  <a:pt x="38373" y="10699"/>
                  <a:pt x="34005" y="8939"/>
                  <a:pt x="29361" y="7812"/>
                </a:cubicBezTo>
                <a:cubicBezTo>
                  <a:pt x="24717" y="6686"/>
                  <a:pt x="19539" y="6850"/>
                  <a:pt x="14752" y="5660"/>
                </a:cubicBezTo>
                <a:cubicBezTo>
                  <a:pt x="9965" y="4470"/>
                  <a:pt x="2165" y="-2084"/>
                  <a:pt x="640" y="670"/>
                </a:cubicBezTo>
                <a:cubicBezTo>
                  <a:pt x="-885" y="3424"/>
                  <a:pt x="142" y="10628"/>
                  <a:pt x="5600" y="22186"/>
                </a:cubicBezTo>
                <a:cubicBezTo>
                  <a:pt x="11058" y="33744"/>
                  <a:pt x="26224" y="59915"/>
                  <a:pt x="33390" y="70016"/>
                </a:cubicBezTo>
                <a:cubicBezTo>
                  <a:pt x="40556" y="80117"/>
                  <a:pt x="42720" y="82026"/>
                  <a:pt x="48598" y="82794"/>
                </a:cubicBezTo>
                <a:cubicBezTo>
                  <a:pt x="54476" y="83562"/>
                  <a:pt x="63209" y="79178"/>
                  <a:pt x="68659" y="74623"/>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486"/>
        <p:cNvGrpSpPr/>
        <p:nvPr/>
      </p:nvGrpSpPr>
      <p:grpSpPr>
        <a:xfrm>
          <a:off x="0" y="0"/>
          <a:ext cx="0" cy="0"/>
          <a:chOff x="0" y="0"/>
          <a:chExt cx="0" cy="0"/>
        </a:xfrm>
      </p:grpSpPr>
      <p:sp>
        <p:nvSpPr>
          <p:cNvPr id="487" name="Google Shape;487;p25"/>
          <p:cNvSpPr txBox="1">
            <a:spLocks noGrp="1"/>
          </p:cNvSpPr>
          <p:nvPr>
            <p:ph type="title"/>
          </p:nvPr>
        </p:nvSpPr>
        <p:spPr>
          <a:xfrm>
            <a:off x="1205950" y="2780650"/>
            <a:ext cx="6738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8" name="Google Shape;488;p25"/>
          <p:cNvSpPr txBox="1">
            <a:spLocks noGrp="1"/>
          </p:cNvSpPr>
          <p:nvPr>
            <p:ph type="title" idx="2" hasCustomPrompt="1"/>
          </p:nvPr>
        </p:nvSpPr>
        <p:spPr>
          <a:xfrm>
            <a:off x="3341250" y="854129"/>
            <a:ext cx="2461500" cy="10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9" name="Google Shape;489;p25"/>
          <p:cNvSpPr txBox="1">
            <a:spLocks noGrp="1"/>
          </p:cNvSpPr>
          <p:nvPr>
            <p:ph type="subTitle" idx="1"/>
          </p:nvPr>
        </p:nvSpPr>
        <p:spPr>
          <a:xfrm>
            <a:off x="1948800" y="3543608"/>
            <a:ext cx="5253300" cy="42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0" name="Google Shape;490;p25"/>
          <p:cNvGrpSpPr/>
          <p:nvPr/>
        </p:nvGrpSpPr>
        <p:grpSpPr>
          <a:xfrm>
            <a:off x="2802776" y="4903168"/>
            <a:ext cx="175796" cy="183402"/>
            <a:chOff x="1065600" y="3754050"/>
            <a:chExt cx="139200" cy="145200"/>
          </a:xfrm>
        </p:grpSpPr>
        <p:cxnSp>
          <p:nvCxnSpPr>
            <p:cNvPr id="491" name="Google Shape;491;p25"/>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92" name="Google Shape;492;p25"/>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493" name="Google Shape;493;p25"/>
          <p:cNvGrpSpPr/>
          <p:nvPr/>
        </p:nvGrpSpPr>
        <p:grpSpPr>
          <a:xfrm>
            <a:off x="220351" y="2731068"/>
            <a:ext cx="175796" cy="183402"/>
            <a:chOff x="1065600" y="3754050"/>
            <a:chExt cx="139200" cy="145200"/>
          </a:xfrm>
        </p:grpSpPr>
        <p:cxnSp>
          <p:nvCxnSpPr>
            <p:cNvPr id="494" name="Google Shape;494;p25"/>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495" name="Google Shape;495;p25"/>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496" name="Google Shape;496;p25"/>
          <p:cNvGrpSpPr/>
          <p:nvPr/>
        </p:nvGrpSpPr>
        <p:grpSpPr>
          <a:xfrm>
            <a:off x="7191214" y="4719768"/>
            <a:ext cx="175796" cy="183402"/>
            <a:chOff x="1065600" y="3754050"/>
            <a:chExt cx="139200" cy="145200"/>
          </a:xfrm>
        </p:grpSpPr>
        <p:cxnSp>
          <p:nvCxnSpPr>
            <p:cNvPr id="497" name="Google Shape;497;p25"/>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498" name="Google Shape;498;p25"/>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499" name="Google Shape;499;p25"/>
          <p:cNvGrpSpPr/>
          <p:nvPr/>
        </p:nvGrpSpPr>
        <p:grpSpPr>
          <a:xfrm>
            <a:off x="1868176" y="270618"/>
            <a:ext cx="175796" cy="183402"/>
            <a:chOff x="1065600" y="3754050"/>
            <a:chExt cx="139200" cy="145200"/>
          </a:xfrm>
        </p:grpSpPr>
        <p:cxnSp>
          <p:nvCxnSpPr>
            <p:cNvPr id="500" name="Google Shape;500;p25"/>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01" name="Google Shape;501;p25"/>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502" name="Google Shape;502;p25"/>
          <p:cNvGrpSpPr/>
          <p:nvPr/>
        </p:nvGrpSpPr>
        <p:grpSpPr>
          <a:xfrm>
            <a:off x="8553226" y="3775318"/>
            <a:ext cx="175796" cy="183402"/>
            <a:chOff x="1065600" y="3754050"/>
            <a:chExt cx="139200" cy="145200"/>
          </a:xfrm>
        </p:grpSpPr>
        <p:cxnSp>
          <p:nvCxnSpPr>
            <p:cNvPr id="503" name="Google Shape;503;p25"/>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504" name="Google Shape;504;p25"/>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_1">
    <p:bg>
      <p:bgPr>
        <a:blipFill>
          <a:blip r:embed="rId2">
            <a:alphaModFix/>
          </a:blip>
          <a:stretch>
            <a:fillRect/>
          </a:stretch>
        </a:blipFill>
        <a:effectLst/>
      </p:bgPr>
    </p:bg>
    <p:spTree>
      <p:nvGrpSpPr>
        <p:cNvPr id="1" name="Shape 545"/>
        <p:cNvGrpSpPr/>
        <p:nvPr/>
      </p:nvGrpSpPr>
      <p:grpSpPr>
        <a:xfrm>
          <a:off x="0" y="0"/>
          <a:ext cx="0" cy="0"/>
          <a:chOff x="0" y="0"/>
          <a:chExt cx="0" cy="0"/>
        </a:xfrm>
      </p:grpSpPr>
      <p:grpSp>
        <p:nvGrpSpPr>
          <p:cNvPr id="546" name="Google Shape;546;p29"/>
          <p:cNvGrpSpPr/>
          <p:nvPr/>
        </p:nvGrpSpPr>
        <p:grpSpPr>
          <a:xfrm>
            <a:off x="5869826" y="243506"/>
            <a:ext cx="175796" cy="183402"/>
            <a:chOff x="1065600" y="3754050"/>
            <a:chExt cx="139200" cy="145200"/>
          </a:xfrm>
        </p:grpSpPr>
        <p:cxnSp>
          <p:nvCxnSpPr>
            <p:cNvPr id="547" name="Google Shape;547;p29"/>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48" name="Google Shape;548;p29"/>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49" name="Google Shape;549;p29"/>
          <p:cNvGrpSpPr/>
          <p:nvPr/>
        </p:nvGrpSpPr>
        <p:grpSpPr>
          <a:xfrm>
            <a:off x="191776" y="3037056"/>
            <a:ext cx="175796" cy="183402"/>
            <a:chOff x="1065600" y="3754050"/>
            <a:chExt cx="139200" cy="145200"/>
          </a:xfrm>
        </p:grpSpPr>
        <p:cxnSp>
          <p:nvCxnSpPr>
            <p:cNvPr id="550" name="Google Shape;550;p29"/>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51" name="Google Shape;551;p29"/>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52" name="Google Shape;552;p29"/>
          <p:cNvGrpSpPr/>
          <p:nvPr/>
        </p:nvGrpSpPr>
        <p:grpSpPr>
          <a:xfrm>
            <a:off x="3638526" y="4746818"/>
            <a:ext cx="175796" cy="183402"/>
            <a:chOff x="1065600" y="3754050"/>
            <a:chExt cx="139200" cy="145200"/>
          </a:xfrm>
        </p:grpSpPr>
        <p:cxnSp>
          <p:nvCxnSpPr>
            <p:cNvPr id="553" name="Google Shape;553;p29"/>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554" name="Google Shape;554;p29"/>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555" name="Google Shape;555;p29"/>
          <p:cNvGrpSpPr/>
          <p:nvPr/>
        </p:nvGrpSpPr>
        <p:grpSpPr>
          <a:xfrm>
            <a:off x="8534401" y="3551893"/>
            <a:ext cx="175796" cy="183402"/>
            <a:chOff x="1065600" y="3754050"/>
            <a:chExt cx="139200" cy="145200"/>
          </a:xfrm>
        </p:grpSpPr>
        <p:cxnSp>
          <p:nvCxnSpPr>
            <p:cNvPr id="556" name="Google Shape;556;p29"/>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57" name="Google Shape;557;p29"/>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558" name="Google Shape;558;p29"/>
          <p:cNvPicPr preferRelativeResize="0"/>
          <p:nvPr/>
        </p:nvPicPr>
        <p:blipFill>
          <a:blip r:embed="rId3">
            <a:alphaModFix/>
          </a:blip>
          <a:stretch>
            <a:fillRect/>
          </a:stretch>
        </p:blipFill>
        <p:spPr>
          <a:xfrm>
            <a:off x="80450" y="4136873"/>
            <a:ext cx="567250" cy="609950"/>
          </a:xfrm>
          <a:prstGeom prst="rect">
            <a:avLst/>
          </a:prstGeom>
          <a:noFill/>
          <a:ln>
            <a:noFill/>
          </a:ln>
          <a:effectLst>
            <a:outerShdw blurRad="114300" dist="76200" dir="5400000" algn="bl" rotWithShape="0">
              <a:schemeClr val="accent4">
                <a:alpha val="47000"/>
              </a:schemeClr>
            </a:outerShdw>
          </a:effectLst>
        </p:spPr>
      </p:pic>
      <p:pic>
        <p:nvPicPr>
          <p:cNvPr id="559" name="Google Shape;559;p29"/>
          <p:cNvPicPr preferRelativeResize="0"/>
          <p:nvPr/>
        </p:nvPicPr>
        <p:blipFill>
          <a:blip r:embed="rId4">
            <a:alphaModFix/>
          </a:blip>
          <a:stretch>
            <a:fillRect/>
          </a:stretch>
        </p:blipFill>
        <p:spPr>
          <a:xfrm>
            <a:off x="7848099" y="78084"/>
            <a:ext cx="457700" cy="514274"/>
          </a:xfrm>
          <a:prstGeom prst="rect">
            <a:avLst/>
          </a:prstGeom>
          <a:noFill/>
          <a:ln>
            <a:noFill/>
          </a:ln>
          <a:effectLst>
            <a:outerShdw blurRad="142875" dist="76200" dir="5400000" algn="bl" rotWithShape="0">
              <a:schemeClr val="accent4">
                <a:alpha val="48000"/>
              </a:schemeClr>
            </a:outerShdw>
          </a:effectLst>
        </p:spPr>
      </p:pic>
      <p:pic>
        <p:nvPicPr>
          <p:cNvPr id="560" name="Google Shape;560;p29"/>
          <p:cNvPicPr preferRelativeResize="0"/>
          <p:nvPr/>
        </p:nvPicPr>
        <p:blipFill>
          <a:blip r:embed="rId5">
            <a:alphaModFix/>
          </a:blip>
          <a:stretch>
            <a:fillRect/>
          </a:stretch>
        </p:blipFill>
        <p:spPr>
          <a:xfrm>
            <a:off x="6471351" y="4522673"/>
            <a:ext cx="586675" cy="631700"/>
          </a:xfrm>
          <a:prstGeom prst="rect">
            <a:avLst/>
          </a:prstGeom>
          <a:noFill/>
          <a:ln>
            <a:noFill/>
          </a:ln>
          <a:effectLst>
            <a:outerShdw blurRad="114300" dist="66675" dir="5280000" algn="bl" rotWithShape="0">
              <a:schemeClr val="accent4">
                <a:alpha val="48000"/>
              </a:schemeClr>
            </a:outerShdw>
          </a:effectLst>
        </p:spPr>
      </p:pic>
      <p:pic>
        <p:nvPicPr>
          <p:cNvPr id="561" name="Google Shape;561;p29"/>
          <p:cNvPicPr preferRelativeResize="0"/>
          <p:nvPr/>
        </p:nvPicPr>
        <p:blipFill>
          <a:blip r:embed="rId6">
            <a:alphaModFix/>
          </a:blip>
          <a:stretch>
            <a:fillRect/>
          </a:stretch>
        </p:blipFill>
        <p:spPr>
          <a:xfrm>
            <a:off x="2405448" y="78073"/>
            <a:ext cx="566350" cy="611450"/>
          </a:xfrm>
          <a:prstGeom prst="rect">
            <a:avLst/>
          </a:prstGeom>
          <a:noFill/>
          <a:ln>
            <a:noFill/>
          </a:ln>
          <a:effectLst>
            <a:outerShdw blurRad="157163" dist="76200" dir="5400000" algn="bl" rotWithShape="0">
              <a:schemeClr val="accent4">
                <a:alpha val="50000"/>
              </a:schemeClr>
            </a:outerShdw>
          </a:effectLst>
        </p:spPr>
      </p:pic>
      <p:pic>
        <p:nvPicPr>
          <p:cNvPr id="562" name="Google Shape;562;p29"/>
          <p:cNvPicPr preferRelativeResize="0"/>
          <p:nvPr/>
        </p:nvPicPr>
        <p:blipFill>
          <a:blip r:embed="rId7">
            <a:alphaModFix/>
          </a:blip>
          <a:stretch>
            <a:fillRect/>
          </a:stretch>
        </p:blipFill>
        <p:spPr>
          <a:xfrm>
            <a:off x="8500175" y="1876424"/>
            <a:ext cx="643824" cy="689524"/>
          </a:xfrm>
          <a:prstGeom prst="rect">
            <a:avLst/>
          </a:prstGeom>
          <a:noFill/>
          <a:ln>
            <a:noFill/>
          </a:ln>
          <a:effectLst>
            <a:outerShdw blurRad="114300" dist="95250" dir="5400000" algn="bl" rotWithShape="0">
              <a:schemeClr val="accent4">
                <a:alpha val="50000"/>
              </a:schemeClr>
            </a:outerShdw>
          </a:effectLst>
        </p:spPr>
      </p:pic>
      <p:sp>
        <p:nvSpPr>
          <p:cNvPr id="563" name="Google Shape;563;p29"/>
          <p:cNvSpPr/>
          <p:nvPr/>
        </p:nvSpPr>
        <p:spPr>
          <a:xfrm rot="3179486">
            <a:off x="-1489034" y="-1646390"/>
            <a:ext cx="3064725" cy="3499350"/>
          </a:xfrm>
          <a:custGeom>
            <a:avLst/>
            <a:gdLst/>
            <a:ahLst/>
            <a:cxnLst/>
            <a:rect l="l" t="t" r="r" b="b"/>
            <a:pathLst>
              <a:path w="122596" h="139982" extrusionOk="0">
                <a:moveTo>
                  <a:pt x="60534" y="4413"/>
                </a:moveTo>
                <a:cubicBezTo>
                  <a:pt x="47023" y="457"/>
                  <a:pt x="43352" y="-486"/>
                  <a:pt x="34124" y="210"/>
                </a:cubicBezTo>
                <a:cubicBezTo>
                  <a:pt x="24896" y="907"/>
                  <a:pt x="10629" y="3512"/>
                  <a:pt x="5168" y="8592"/>
                </a:cubicBezTo>
                <a:cubicBezTo>
                  <a:pt x="-293" y="13672"/>
                  <a:pt x="-1182" y="22308"/>
                  <a:pt x="1358" y="30690"/>
                </a:cubicBezTo>
                <a:cubicBezTo>
                  <a:pt x="3898" y="39072"/>
                  <a:pt x="15455" y="51137"/>
                  <a:pt x="20408" y="58884"/>
                </a:cubicBezTo>
                <a:cubicBezTo>
                  <a:pt x="25361" y="66631"/>
                  <a:pt x="26631" y="70568"/>
                  <a:pt x="31076" y="77172"/>
                </a:cubicBezTo>
                <a:cubicBezTo>
                  <a:pt x="35521" y="83776"/>
                  <a:pt x="44362" y="88266"/>
                  <a:pt x="47078" y="98508"/>
                </a:cubicBezTo>
                <a:cubicBezTo>
                  <a:pt x="49794" y="108750"/>
                  <a:pt x="41912" y="133926"/>
                  <a:pt x="47373" y="138625"/>
                </a:cubicBezTo>
                <a:cubicBezTo>
                  <a:pt x="52834" y="143324"/>
                  <a:pt x="72161" y="134957"/>
                  <a:pt x="79844" y="126702"/>
                </a:cubicBezTo>
                <a:cubicBezTo>
                  <a:pt x="87528" y="118447"/>
                  <a:pt x="86821" y="99173"/>
                  <a:pt x="93474" y="89095"/>
                </a:cubicBezTo>
                <a:cubicBezTo>
                  <a:pt x="100127" y="79017"/>
                  <a:pt x="116144" y="77094"/>
                  <a:pt x="119763" y="66235"/>
                </a:cubicBezTo>
                <a:cubicBezTo>
                  <a:pt x="123383" y="55377"/>
                  <a:pt x="125063" y="34248"/>
                  <a:pt x="115191" y="23944"/>
                </a:cubicBezTo>
                <a:cubicBezTo>
                  <a:pt x="105320" y="13640"/>
                  <a:pt x="74045" y="8369"/>
                  <a:pt x="60534" y="4413"/>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564" name="Google Shape;564;p29"/>
          <p:cNvSpPr/>
          <p:nvPr/>
        </p:nvSpPr>
        <p:spPr>
          <a:xfrm rot="399357">
            <a:off x="7635795" y="3440125"/>
            <a:ext cx="2372582" cy="3181808"/>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565"/>
        <p:cNvGrpSpPr/>
        <p:nvPr/>
      </p:nvGrpSpPr>
      <p:grpSpPr>
        <a:xfrm>
          <a:off x="0" y="0"/>
          <a:ext cx="0" cy="0"/>
          <a:chOff x="0" y="0"/>
          <a:chExt cx="0" cy="0"/>
        </a:xfrm>
      </p:grpSpPr>
      <p:sp>
        <p:nvSpPr>
          <p:cNvPr id="566" name="Google Shape;566;p30"/>
          <p:cNvSpPr/>
          <p:nvPr/>
        </p:nvSpPr>
        <p:spPr>
          <a:xfrm rot="2953295">
            <a:off x="7638466" y="-1992480"/>
            <a:ext cx="2372596" cy="3181827"/>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567" name="Google Shape;567;p30"/>
          <p:cNvGrpSpPr/>
          <p:nvPr/>
        </p:nvGrpSpPr>
        <p:grpSpPr>
          <a:xfrm>
            <a:off x="1963801" y="151968"/>
            <a:ext cx="175796" cy="183402"/>
            <a:chOff x="1065600" y="3754050"/>
            <a:chExt cx="139200" cy="145200"/>
          </a:xfrm>
        </p:grpSpPr>
        <p:cxnSp>
          <p:nvCxnSpPr>
            <p:cNvPr id="568" name="Google Shape;568;p30"/>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69" name="Google Shape;569;p30"/>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70" name="Google Shape;570;p30"/>
          <p:cNvGrpSpPr/>
          <p:nvPr/>
        </p:nvGrpSpPr>
        <p:grpSpPr>
          <a:xfrm>
            <a:off x="401314" y="1793643"/>
            <a:ext cx="175796" cy="183402"/>
            <a:chOff x="1065600" y="3754050"/>
            <a:chExt cx="139200" cy="145200"/>
          </a:xfrm>
        </p:grpSpPr>
        <p:cxnSp>
          <p:nvCxnSpPr>
            <p:cNvPr id="571" name="Google Shape;571;p3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72" name="Google Shape;572;p3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73" name="Google Shape;573;p30"/>
          <p:cNvGrpSpPr/>
          <p:nvPr/>
        </p:nvGrpSpPr>
        <p:grpSpPr>
          <a:xfrm>
            <a:off x="5602351" y="4843593"/>
            <a:ext cx="175796" cy="183402"/>
            <a:chOff x="1065600" y="3754050"/>
            <a:chExt cx="139200" cy="145200"/>
          </a:xfrm>
        </p:grpSpPr>
        <p:cxnSp>
          <p:nvCxnSpPr>
            <p:cNvPr id="574" name="Google Shape;574;p30"/>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575" name="Google Shape;575;p30"/>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576" name="Google Shape;576;p30"/>
          <p:cNvGrpSpPr/>
          <p:nvPr/>
        </p:nvGrpSpPr>
        <p:grpSpPr>
          <a:xfrm>
            <a:off x="8474551" y="294843"/>
            <a:ext cx="175796" cy="183402"/>
            <a:chOff x="1065600" y="3754050"/>
            <a:chExt cx="139200" cy="145200"/>
          </a:xfrm>
        </p:grpSpPr>
        <p:cxnSp>
          <p:nvCxnSpPr>
            <p:cNvPr id="577" name="Google Shape;577;p3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78" name="Google Shape;578;p3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579" name="Google Shape;579;p30"/>
          <p:cNvPicPr preferRelativeResize="0"/>
          <p:nvPr/>
        </p:nvPicPr>
        <p:blipFill>
          <a:blip r:embed="rId2">
            <a:alphaModFix/>
          </a:blip>
          <a:stretch>
            <a:fillRect/>
          </a:stretch>
        </p:blipFill>
        <p:spPr>
          <a:xfrm rot="-610396">
            <a:off x="5336103" y="42195"/>
            <a:ext cx="521776" cy="495177"/>
          </a:xfrm>
          <a:prstGeom prst="rect">
            <a:avLst/>
          </a:prstGeom>
          <a:noFill/>
          <a:ln>
            <a:noFill/>
          </a:ln>
          <a:effectLst>
            <a:outerShdw blurRad="114300" dist="66675" dir="5400000" algn="bl" rotWithShape="0">
              <a:schemeClr val="accent4">
                <a:alpha val="50000"/>
              </a:schemeClr>
            </a:outerShdw>
          </a:effectLst>
        </p:spPr>
      </p:pic>
      <p:pic>
        <p:nvPicPr>
          <p:cNvPr id="580" name="Google Shape;580;p30"/>
          <p:cNvPicPr preferRelativeResize="0"/>
          <p:nvPr/>
        </p:nvPicPr>
        <p:blipFill>
          <a:blip r:embed="rId3">
            <a:alphaModFix/>
          </a:blip>
          <a:stretch>
            <a:fillRect/>
          </a:stretch>
        </p:blipFill>
        <p:spPr>
          <a:xfrm rot="789883">
            <a:off x="2943576" y="4659796"/>
            <a:ext cx="550775" cy="527050"/>
          </a:xfrm>
          <a:prstGeom prst="rect">
            <a:avLst/>
          </a:prstGeom>
          <a:noFill/>
          <a:ln>
            <a:noFill/>
          </a:ln>
          <a:effectLst>
            <a:outerShdw blurRad="142875" dist="66675" dir="5400000" algn="bl" rotWithShape="0">
              <a:schemeClr val="accent4">
                <a:alpha val="46000"/>
              </a:schemeClr>
            </a:outerShdw>
          </a:effectLst>
        </p:spPr>
      </p:pic>
      <p:pic>
        <p:nvPicPr>
          <p:cNvPr id="581" name="Google Shape;581;p30"/>
          <p:cNvPicPr preferRelativeResize="0"/>
          <p:nvPr/>
        </p:nvPicPr>
        <p:blipFill>
          <a:blip r:embed="rId4">
            <a:alphaModFix/>
          </a:blip>
          <a:stretch>
            <a:fillRect/>
          </a:stretch>
        </p:blipFill>
        <p:spPr>
          <a:xfrm>
            <a:off x="96973" y="3447396"/>
            <a:ext cx="480151" cy="517000"/>
          </a:xfrm>
          <a:prstGeom prst="rect">
            <a:avLst/>
          </a:prstGeom>
          <a:noFill/>
          <a:ln>
            <a:noFill/>
          </a:ln>
          <a:effectLst>
            <a:outerShdw blurRad="114300" dist="66675" dir="5280000" algn="bl" rotWithShape="0">
              <a:schemeClr val="accent4">
                <a:alpha val="48000"/>
              </a:schemeClr>
            </a:outerShdw>
          </a:effectLst>
        </p:spPr>
      </p:pic>
      <p:pic>
        <p:nvPicPr>
          <p:cNvPr id="582" name="Google Shape;582;p30"/>
          <p:cNvPicPr preferRelativeResize="0"/>
          <p:nvPr/>
        </p:nvPicPr>
        <p:blipFill>
          <a:blip r:embed="rId5">
            <a:alphaModFix/>
          </a:blip>
          <a:stretch>
            <a:fillRect/>
          </a:stretch>
        </p:blipFill>
        <p:spPr>
          <a:xfrm>
            <a:off x="8331734" y="4603996"/>
            <a:ext cx="461424" cy="498200"/>
          </a:xfrm>
          <a:prstGeom prst="rect">
            <a:avLst/>
          </a:prstGeom>
          <a:noFill/>
          <a:ln>
            <a:noFill/>
          </a:ln>
          <a:effectLst>
            <a:outerShdw blurRad="157163" dist="76200" dir="5400000" algn="bl" rotWithShape="0">
              <a:schemeClr val="accent4">
                <a:alpha val="50000"/>
              </a:schemeClr>
            </a:outerShdw>
          </a:effectLst>
        </p:spPr>
      </p:pic>
      <p:sp>
        <p:nvSpPr>
          <p:cNvPr id="583" name="Google Shape;583;p30"/>
          <p:cNvSpPr/>
          <p:nvPr/>
        </p:nvSpPr>
        <p:spPr>
          <a:xfrm rot="8386444">
            <a:off x="-808787" y="3503679"/>
            <a:ext cx="2596012" cy="3173984"/>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chemeClr val="accent4">
                <a:alpha val="46000"/>
              </a:schemeClr>
            </a:outerShdw>
          </a:effectLst>
        </p:spPr>
      </p:sp>
      <p:grpSp>
        <p:nvGrpSpPr>
          <p:cNvPr id="584" name="Google Shape;584;p30"/>
          <p:cNvGrpSpPr/>
          <p:nvPr/>
        </p:nvGrpSpPr>
        <p:grpSpPr>
          <a:xfrm>
            <a:off x="8736864" y="2262318"/>
            <a:ext cx="175796" cy="183402"/>
            <a:chOff x="1065600" y="3754050"/>
            <a:chExt cx="139200" cy="145200"/>
          </a:xfrm>
        </p:grpSpPr>
        <p:cxnSp>
          <p:nvCxnSpPr>
            <p:cNvPr id="585" name="Google Shape;585;p3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86" name="Google Shape;586;p3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_1">
    <p:bg>
      <p:bgPr>
        <a:blipFill>
          <a:blip r:embed="rId2">
            <a:alphaModFix/>
          </a:blip>
          <a:stretch>
            <a:fillRect/>
          </a:stretch>
        </a:blipFill>
        <a:effectLst/>
      </p:bgPr>
    </p:bg>
    <p:spTree>
      <p:nvGrpSpPr>
        <p:cNvPr id="1" name="Shape 587"/>
        <p:cNvGrpSpPr/>
        <p:nvPr/>
      </p:nvGrpSpPr>
      <p:grpSpPr>
        <a:xfrm>
          <a:off x="0" y="0"/>
          <a:ext cx="0" cy="0"/>
          <a:chOff x="0" y="0"/>
          <a:chExt cx="0" cy="0"/>
        </a:xfrm>
      </p:grpSpPr>
      <p:sp>
        <p:nvSpPr>
          <p:cNvPr id="588" name="Google Shape;588;p31"/>
          <p:cNvSpPr/>
          <p:nvPr/>
        </p:nvSpPr>
        <p:spPr>
          <a:xfrm>
            <a:off x="6939173" y="-680549"/>
            <a:ext cx="3353523" cy="5185687"/>
          </a:xfrm>
          <a:custGeom>
            <a:avLst/>
            <a:gdLst/>
            <a:ahLst/>
            <a:cxnLst/>
            <a:rect l="l" t="t" r="r" b="b"/>
            <a:pathLst>
              <a:path w="111145" h="171868" extrusionOk="0">
                <a:moveTo>
                  <a:pt x="67841" y="14335"/>
                </a:moveTo>
                <a:cubicBezTo>
                  <a:pt x="55529" y="8554"/>
                  <a:pt x="40417" y="6274"/>
                  <a:pt x="30006" y="4245"/>
                </a:cubicBezTo>
                <a:cubicBezTo>
                  <a:pt x="19595" y="2216"/>
                  <a:pt x="10116" y="-2884"/>
                  <a:pt x="5376" y="2160"/>
                </a:cubicBezTo>
                <a:cubicBezTo>
                  <a:pt x="636" y="7204"/>
                  <a:pt x="2138" y="24920"/>
                  <a:pt x="1566" y="34508"/>
                </a:cubicBezTo>
                <a:cubicBezTo>
                  <a:pt x="995" y="44097"/>
                  <a:pt x="-1863" y="49602"/>
                  <a:pt x="1947" y="59691"/>
                </a:cubicBezTo>
                <a:cubicBezTo>
                  <a:pt x="5757" y="69780"/>
                  <a:pt x="19156" y="83864"/>
                  <a:pt x="24426" y="95040"/>
                </a:cubicBezTo>
                <a:cubicBezTo>
                  <a:pt x="29697" y="106216"/>
                  <a:pt x="27093" y="117272"/>
                  <a:pt x="33570" y="126747"/>
                </a:cubicBezTo>
                <a:cubicBezTo>
                  <a:pt x="40047" y="136223"/>
                  <a:pt x="54271" y="144527"/>
                  <a:pt x="63288" y="151893"/>
                </a:cubicBezTo>
                <a:cubicBezTo>
                  <a:pt x="72305" y="159259"/>
                  <a:pt x="82097" y="175963"/>
                  <a:pt x="87672" y="170943"/>
                </a:cubicBezTo>
                <a:cubicBezTo>
                  <a:pt x="93247" y="165923"/>
                  <a:pt x="92898" y="139450"/>
                  <a:pt x="96736" y="121775"/>
                </a:cubicBezTo>
                <a:cubicBezTo>
                  <a:pt x="100575" y="104100"/>
                  <a:pt x="109513" y="78700"/>
                  <a:pt x="110703" y="64893"/>
                </a:cubicBezTo>
                <a:cubicBezTo>
                  <a:pt x="111893" y="51086"/>
                  <a:pt x="111021" y="47357"/>
                  <a:pt x="103877" y="38931"/>
                </a:cubicBezTo>
                <a:cubicBezTo>
                  <a:pt x="96733" y="30505"/>
                  <a:pt x="80153" y="20116"/>
                  <a:pt x="67841" y="14335"/>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589" name="Google Shape;589;p31"/>
          <p:cNvGrpSpPr/>
          <p:nvPr/>
        </p:nvGrpSpPr>
        <p:grpSpPr>
          <a:xfrm>
            <a:off x="3364751" y="4787393"/>
            <a:ext cx="175796" cy="183402"/>
            <a:chOff x="1065600" y="3754050"/>
            <a:chExt cx="139200" cy="145200"/>
          </a:xfrm>
        </p:grpSpPr>
        <p:cxnSp>
          <p:nvCxnSpPr>
            <p:cNvPr id="590" name="Google Shape;590;p31"/>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91" name="Google Shape;591;p31"/>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92" name="Google Shape;592;p31"/>
          <p:cNvGrpSpPr/>
          <p:nvPr/>
        </p:nvGrpSpPr>
        <p:grpSpPr>
          <a:xfrm>
            <a:off x="5373376" y="71843"/>
            <a:ext cx="175796" cy="183402"/>
            <a:chOff x="1065600" y="3754050"/>
            <a:chExt cx="139200" cy="145200"/>
          </a:xfrm>
        </p:grpSpPr>
        <p:cxnSp>
          <p:nvCxnSpPr>
            <p:cNvPr id="593" name="Google Shape;593;p31"/>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94" name="Google Shape;594;p31"/>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95" name="Google Shape;595;p31"/>
          <p:cNvGrpSpPr/>
          <p:nvPr/>
        </p:nvGrpSpPr>
        <p:grpSpPr>
          <a:xfrm>
            <a:off x="448951" y="899018"/>
            <a:ext cx="175796" cy="183402"/>
            <a:chOff x="1065600" y="3754050"/>
            <a:chExt cx="139200" cy="145200"/>
          </a:xfrm>
        </p:grpSpPr>
        <p:cxnSp>
          <p:nvCxnSpPr>
            <p:cNvPr id="596" name="Google Shape;596;p31"/>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97" name="Google Shape;597;p31"/>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598" name="Google Shape;598;p31"/>
          <p:cNvGrpSpPr/>
          <p:nvPr/>
        </p:nvGrpSpPr>
        <p:grpSpPr>
          <a:xfrm>
            <a:off x="8697476" y="644268"/>
            <a:ext cx="175796" cy="183402"/>
            <a:chOff x="1065600" y="3754050"/>
            <a:chExt cx="139200" cy="145200"/>
          </a:xfrm>
        </p:grpSpPr>
        <p:cxnSp>
          <p:nvCxnSpPr>
            <p:cNvPr id="599" name="Google Shape;599;p31"/>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600" name="Google Shape;600;p31"/>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601" name="Google Shape;601;p31"/>
          <p:cNvPicPr preferRelativeResize="0"/>
          <p:nvPr/>
        </p:nvPicPr>
        <p:blipFill>
          <a:blip r:embed="rId3">
            <a:alphaModFix/>
          </a:blip>
          <a:stretch>
            <a:fillRect/>
          </a:stretch>
        </p:blipFill>
        <p:spPr>
          <a:xfrm>
            <a:off x="196247" y="3633883"/>
            <a:ext cx="1346799" cy="1264600"/>
          </a:xfrm>
          <a:prstGeom prst="rect">
            <a:avLst/>
          </a:prstGeom>
          <a:noFill/>
          <a:ln>
            <a:noFill/>
          </a:ln>
          <a:effectLst>
            <a:outerShdw blurRad="157163" dist="85725" dir="5400000" algn="bl" rotWithShape="0">
              <a:schemeClr val="accent4">
                <a:alpha val="45000"/>
              </a:schemeClr>
            </a:outerShdw>
          </a:effectLst>
        </p:spPr>
      </p:pic>
      <p:grpSp>
        <p:nvGrpSpPr>
          <p:cNvPr id="602" name="Google Shape;602;p31"/>
          <p:cNvGrpSpPr/>
          <p:nvPr/>
        </p:nvGrpSpPr>
        <p:grpSpPr>
          <a:xfrm>
            <a:off x="8103151" y="4787393"/>
            <a:ext cx="175796" cy="183402"/>
            <a:chOff x="1065600" y="3754050"/>
            <a:chExt cx="139200" cy="145200"/>
          </a:xfrm>
        </p:grpSpPr>
        <p:cxnSp>
          <p:nvCxnSpPr>
            <p:cNvPr id="603" name="Google Shape;603;p31"/>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604" name="Google Shape;604;p31"/>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784200"/>
            <a:ext cx="317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814150"/>
            <a:ext cx="1262100" cy="1161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3549800"/>
            <a:ext cx="3178500" cy="5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 name="Google Shape;15;p3"/>
          <p:cNvGrpSpPr/>
          <p:nvPr/>
        </p:nvGrpSpPr>
        <p:grpSpPr>
          <a:xfrm>
            <a:off x="7635301" y="165293"/>
            <a:ext cx="175796" cy="183402"/>
            <a:chOff x="1065600" y="3754050"/>
            <a:chExt cx="139200" cy="145200"/>
          </a:xfrm>
        </p:grpSpPr>
        <p:cxnSp>
          <p:nvCxnSpPr>
            <p:cNvPr id="16" name="Google Shape;16;p3"/>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7" name="Google Shape;17;p3"/>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8" name="Google Shape;18;p3"/>
          <p:cNvGrpSpPr/>
          <p:nvPr/>
        </p:nvGrpSpPr>
        <p:grpSpPr>
          <a:xfrm>
            <a:off x="3004839" y="4736693"/>
            <a:ext cx="175796" cy="183402"/>
            <a:chOff x="1065600" y="3754050"/>
            <a:chExt cx="139200" cy="145200"/>
          </a:xfrm>
        </p:grpSpPr>
        <p:cxnSp>
          <p:nvCxnSpPr>
            <p:cNvPr id="19" name="Google Shape;19;p3"/>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20" name="Google Shape;20;p3"/>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21" name="Google Shape;21;p3"/>
          <p:cNvGrpSpPr/>
          <p:nvPr/>
        </p:nvGrpSpPr>
        <p:grpSpPr>
          <a:xfrm>
            <a:off x="8765426" y="4736693"/>
            <a:ext cx="175796" cy="183402"/>
            <a:chOff x="1065600" y="3754050"/>
            <a:chExt cx="139200" cy="145200"/>
          </a:xfrm>
        </p:grpSpPr>
        <p:cxnSp>
          <p:nvCxnSpPr>
            <p:cNvPr id="22" name="Google Shape;22;p3"/>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23" name="Google Shape;23;p3"/>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pic>
        <p:nvPicPr>
          <p:cNvPr id="24" name="Google Shape;24;p3"/>
          <p:cNvPicPr preferRelativeResize="0"/>
          <p:nvPr/>
        </p:nvPicPr>
        <p:blipFill>
          <a:blip r:embed="rId3">
            <a:alphaModFix/>
          </a:blip>
          <a:stretch>
            <a:fillRect/>
          </a:stretch>
        </p:blipFill>
        <p:spPr>
          <a:xfrm>
            <a:off x="145077" y="4379438"/>
            <a:ext cx="574924" cy="618200"/>
          </a:xfrm>
          <a:prstGeom prst="rect">
            <a:avLst/>
          </a:prstGeom>
          <a:noFill/>
          <a:ln>
            <a:noFill/>
          </a:ln>
          <a:effectLst>
            <a:outerShdw blurRad="114300" dist="76200" dir="5400000" algn="bl" rotWithShape="0">
              <a:srgbClr val="956850">
                <a:alpha val="47000"/>
              </a:srgbClr>
            </a:outerShdw>
          </a:effectLst>
        </p:spPr>
      </p:pic>
      <p:pic>
        <p:nvPicPr>
          <p:cNvPr id="25" name="Google Shape;25;p3"/>
          <p:cNvPicPr preferRelativeResize="0"/>
          <p:nvPr/>
        </p:nvPicPr>
        <p:blipFill>
          <a:blip r:embed="rId4">
            <a:alphaModFix/>
          </a:blip>
          <a:stretch>
            <a:fillRect/>
          </a:stretch>
        </p:blipFill>
        <p:spPr>
          <a:xfrm rot="633515">
            <a:off x="5513502" y="4318462"/>
            <a:ext cx="508275" cy="571076"/>
          </a:xfrm>
          <a:prstGeom prst="rect">
            <a:avLst/>
          </a:prstGeom>
          <a:noFill/>
          <a:ln>
            <a:noFill/>
          </a:ln>
          <a:effectLst>
            <a:outerShdw blurRad="142875" dist="76200" dir="5400000" algn="bl" rotWithShape="0">
              <a:srgbClr val="956850">
                <a:alpha val="48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sp>
        <p:nvSpPr>
          <p:cNvPr id="91" name="Google Shape;91;p7"/>
          <p:cNvSpPr txBox="1">
            <a:spLocks noGrp="1"/>
          </p:cNvSpPr>
          <p:nvPr>
            <p:ph type="title"/>
          </p:nvPr>
        </p:nvSpPr>
        <p:spPr>
          <a:xfrm>
            <a:off x="3552825" y="1121500"/>
            <a:ext cx="4878000" cy="757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7"/>
          <p:cNvSpPr txBox="1">
            <a:spLocks noGrp="1"/>
          </p:cNvSpPr>
          <p:nvPr>
            <p:ph type="subTitle" idx="1"/>
          </p:nvPr>
        </p:nvSpPr>
        <p:spPr>
          <a:xfrm>
            <a:off x="3552825" y="1879000"/>
            <a:ext cx="4878000" cy="21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93" name="Google Shape;93;p7"/>
          <p:cNvGrpSpPr/>
          <p:nvPr/>
        </p:nvGrpSpPr>
        <p:grpSpPr>
          <a:xfrm>
            <a:off x="8792664" y="1319643"/>
            <a:ext cx="175796" cy="183402"/>
            <a:chOff x="1065600" y="3754050"/>
            <a:chExt cx="139200" cy="145200"/>
          </a:xfrm>
        </p:grpSpPr>
        <p:cxnSp>
          <p:nvCxnSpPr>
            <p:cNvPr id="94" name="Google Shape;94;p7"/>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95" name="Google Shape;95;p7"/>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96" name="Google Shape;96;p7"/>
          <p:cNvGrpSpPr/>
          <p:nvPr/>
        </p:nvGrpSpPr>
        <p:grpSpPr>
          <a:xfrm>
            <a:off x="5027026" y="244518"/>
            <a:ext cx="175796" cy="183402"/>
            <a:chOff x="1065600" y="3754050"/>
            <a:chExt cx="139200" cy="145200"/>
          </a:xfrm>
        </p:grpSpPr>
        <p:cxnSp>
          <p:nvCxnSpPr>
            <p:cNvPr id="97" name="Google Shape;97;p7"/>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98" name="Google Shape;98;p7"/>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99" name="Google Shape;99;p7"/>
          <p:cNvGrpSpPr/>
          <p:nvPr/>
        </p:nvGrpSpPr>
        <p:grpSpPr>
          <a:xfrm>
            <a:off x="3811276" y="4889093"/>
            <a:ext cx="175796" cy="183402"/>
            <a:chOff x="1065600" y="3754050"/>
            <a:chExt cx="139200" cy="145200"/>
          </a:xfrm>
        </p:grpSpPr>
        <p:cxnSp>
          <p:nvCxnSpPr>
            <p:cNvPr id="100" name="Google Shape;100;p7"/>
            <p:cNvCxnSpPr/>
            <p:nvPr/>
          </p:nvCxnSpPr>
          <p:spPr>
            <a:xfrm>
              <a:off x="1132325" y="3754050"/>
              <a:ext cx="0" cy="145200"/>
            </a:xfrm>
            <a:prstGeom prst="straightConnector1">
              <a:avLst/>
            </a:prstGeom>
            <a:noFill/>
            <a:ln w="76200" cap="flat" cmpd="sng">
              <a:solidFill>
                <a:srgbClr val="36577D"/>
              </a:solidFill>
              <a:prstDash val="solid"/>
              <a:round/>
              <a:headEnd type="none" w="med" len="med"/>
              <a:tailEnd type="none" w="med" len="med"/>
            </a:ln>
          </p:spPr>
        </p:cxnSp>
        <p:cxnSp>
          <p:nvCxnSpPr>
            <p:cNvPr id="101" name="Google Shape;101;p7"/>
            <p:cNvCxnSpPr/>
            <p:nvPr/>
          </p:nvCxnSpPr>
          <p:spPr>
            <a:xfrm>
              <a:off x="1065600" y="3825475"/>
              <a:ext cx="139200" cy="0"/>
            </a:xfrm>
            <a:prstGeom prst="straightConnector1">
              <a:avLst/>
            </a:prstGeom>
            <a:noFill/>
            <a:ln w="76200" cap="flat" cmpd="sng">
              <a:solidFill>
                <a:srgbClr val="36577D"/>
              </a:solidFill>
              <a:prstDash val="solid"/>
              <a:round/>
              <a:headEnd type="none" w="med" len="med"/>
              <a:tailEnd type="none" w="med" len="med"/>
            </a:ln>
          </p:spPr>
        </p:cxnSp>
      </p:grpSp>
      <p:grpSp>
        <p:nvGrpSpPr>
          <p:cNvPr id="102" name="Google Shape;102;p7"/>
          <p:cNvGrpSpPr/>
          <p:nvPr/>
        </p:nvGrpSpPr>
        <p:grpSpPr>
          <a:xfrm>
            <a:off x="285239" y="938093"/>
            <a:ext cx="175796" cy="183402"/>
            <a:chOff x="1065600" y="3754050"/>
            <a:chExt cx="139200" cy="145200"/>
          </a:xfrm>
        </p:grpSpPr>
        <p:cxnSp>
          <p:nvCxnSpPr>
            <p:cNvPr id="103" name="Google Shape;103;p7"/>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104" name="Google Shape;104;p7"/>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105" name="Google Shape;105;p7"/>
          <p:cNvPicPr preferRelativeResize="0"/>
          <p:nvPr/>
        </p:nvPicPr>
        <p:blipFill>
          <a:blip r:embed="rId2">
            <a:alphaModFix/>
          </a:blip>
          <a:stretch>
            <a:fillRect/>
          </a:stretch>
        </p:blipFill>
        <p:spPr>
          <a:xfrm rot="-780936">
            <a:off x="8579027" y="3286160"/>
            <a:ext cx="603064" cy="572299"/>
          </a:xfrm>
          <a:prstGeom prst="rect">
            <a:avLst/>
          </a:prstGeom>
          <a:noFill/>
          <a:ln>
            <a:noFill/>
          </a:ln>
          <a:effectLst>
            <a:outerShdw blurRad="114300" dist="66675" dir="5400000" algn="bl" rotWithShape="0">
              <a:srgbClr val="956850">
                <a:alpha val="50000"/>
              </a:srgbClr>
            </a:outerShdw>
          </a:effectLst>
        </p:spPr>
      </p:pic>
      <p:pic>
        <p:nvPicPr>
          <p:cNvPr id="106" name="Google Shape;106;p7"/>
          <p:cNvPicPr preferRelativeResize="0"/>
          <p:nvPr/>
        </p:nvPicPr>
        <p:blipFill>
          <a:blip r:embed="rId3">
            <a:alphaModFix/>
          </a:blip>
          <a:stretch>
            <a:fillRect/>
          </a:stretch>
        </p:blipFill>
        <p:spPr>
          <a:xfrm>
            <a:off x="7526849" y="-5"/>
            <a:ext cx="397951" cy="427924"/>
          </a:xfrm>
          <a:prstGeom prst="rect">
            <a:avLst/>
          </a:prstGeom>
          <a:noFill/>
          <a:ln>
            <a:noFill/>
          </a:ln>
          <a:effectLst>
            <a:outerShdw blurRad="114300" dist="76200" dir="5400000" algn="bl" rotWithShape="0">
              <a:srgbClr val="956850">
                <a:alpha val="47000"/>
              </a:srgbClr>
            </a:outerShdw>
          </a:effectLst>
        </p:spPr>
      </p:pic>
      <p:pic>
        <p:nvPicPr>
          <p:cNvPr id="107" name="Google Shape;107;p7"/>
          <p:cNvPicPr preferRelativeResize="0"/>
          <p:nvPr/>
        </p:nvPicPr>
        <p:blipFill>
          <a:blip r:embed="rId4">
            <a:alphaModFix/>
          </a:blip>
          <a:stretch>
            <a:fillRect/>
          </a:stretch>
        </p:blipFill>
        <p:spPr>
          <a:xfrm rot="4598203">
            <a:off x="6465220" y="4520838"/>
            <a:ext cx="702320" cy="756201"/>
          </a:xfrm>
          <a:prstGeom prst="rect">
            <a:avLst/>
          </a:prstGeom>
          <a:noFill/>
          <a:ln>
            <a:noFill/>
          </a:ln>
          <a:effectLst>
            <a:outerShdw blurRad="114300" dist="66675" dir="5280000" algn="bl" rotWithShape="0">
              <a:srgbClr val="956850">
                <a:alpha val="48000"/>
              </a:srgbClr>
            </a:outerShdw>
          </a:effectLst>
        </p:spPr>
      </p:pic>
      <p:pic>
        <p:nvPicPr>
          <p:cNvPr id="108" name="Google Shape;108;p7"/>
          <p:cNvPicPr preferRelativeResize="0"/>
          <p:nvPr/>
        </p:nvPicPr>
        <p:blipFill>
          <a:blip r:embed="rId5">
            <a:alphaModFix/>
          </a:blip>
          <a:stretch>
            <a:fillRect/>
          </a:stretch>
        </p:blipFill>
        <p:spPr>
          <a:xfrm>
            <a:off x="108098" y="4409547"/>
            <a:ext cx="530074" cy="572300"/>
          </a:xfrm>
          <a:prstGeom prst="rect">
            <a:avLst/>
          </a:prstGeom>
          <a:noFill/>
          <a:ln>
            <a:noFill/>
          </a:ln>
          <a:effectLst>
            <a:outerShdw blurRad="157163" dist="76200" dir="5400000" algn="bl" rotWithShape="0">
              <a:srgbClr val="956850">
                <a:alpha val="50000"/>
              </a:srgbClr>
            </a:outerShdw>
          </a:effectLst>
        </p:spPr>
      </p:pic>
      <p:pic>
        <p:nvPicPr>
          <p:cNvPr id="109" name="Google Shape;109;p7"/>
          <p:cNvPicPr preferRelativeResize="0"/>
          <p:nvPr/>
        </p:nvPicPr>
        <p:blipFill>
          <a:blip r:embed="rId6">
            <a:alphaModFix/>
          </a:blip>
          <a:stretch>
            <a:fillRect/>
          </a:stretch>
        </p:blipFill>
        <p:spPr>
          <a:xfrm>
            <a:off x="1908183" y="-131887"/>
            <a:ext cx="662618" cy="756200"/>
          </a:xfrm>
          <a:prstGeom prst="rect">
            <a:avLst/>
          </a:prstGeom>
          <a:noFill/>
          <a:ln>
            <a:noFill/>
          </a:ln>
          <a:effectLst>
            <a:outerShdw blurRad="114300" dist="57150" dir="5640000" algn="bl" rotWithShape="0">
              <a:srgbClr val="956850">
                <a:alpha val="47000"/>
              </a:srgbClr>
            </a:outerShdw>
          </a:effectLst>
        </p:spPr>
      </p:pic>
      <p:sp>
        <p:nvSpPr>
          <p:cNvPr id="110" name="Google Shape;110;p7"/>
          <p:cNvSpPr/>
          <p:nvPr/>
        </p:nvSpPr>
        <p:spPr>
          <a:xfrm rot="3696158">
            <a:off x="-361634" y="-861965"/>
            <a:ext cx="1475391" cy="1928605"/>
          </a:xfrm>
          <a:custGeom>
            <a:avLst/>
            <a:gdLst/>
            <a:ahLst/>
            <a:cxnLst/>
            <a:rect l="l" t="t" r="r" b="b"/>
            <a:pathLst>
              <a:path w="117533" h="153637" extrusionOk="0">
                <a:moveTo>
                  <a:pt x="33558" y="25579"/>
                </a:moveTo>
                <a:cubicBezTo>
                  <a:pt x="42719" y="33510"/>
                  <a:pt x="59100" y="43455"/>
                  <a:pt x="65351" y="53583"/>
                </a:cubicBezTo>
                <a:cubicBezTo>
                  <a:pt x="71602" y="63711"/>
                  <a:pt x="68012" y="77521"/>
                  <a:pt x="71066" y="86349"/>
                </a:cubicBezTo>
                <a:cubicBezTo>
                  <a:pt x="74120" y="95177"/>
                  <a:pt x="76199" y="98603"/>
                  <a:pt x="83677" y="106552"/>
                </a:cubicBezTo>
                <a:cubicBezTo>
                  <a:pt x="91155" y="114501"/>
                  <a:pt x="112979" y="126685"/>
                  <a:pt x="115932" y="134045"/>
                </a:cubicBezTo>
                <a:cubicBezTo>
                  <a:pt x="118885" y="141406"/>
                  <a:pt x="119584" y="150065"/>
                  <a:pt x="101396" y="150715"/>
                </a:cubicBezTo>
                <a:cubicBezTo>
                  <a:pt x="83208" y="151366"/>
                  <a:pt x="21974" y="162067"/>
                  <a:pt x="6805" y="137948"/>
                </a:cubicBezTo>
                <a:cubicBezTo>
                  <a:pt x="-8364" y="113829"/>
                  <a:pt x="5925" y="24728"/>
                  <a:pt x="10384" y="6000"/>
                </a:cubicBezTo>
                <a:cubicBezTo>
                  <a:pt x="14843" y="-12728"/>
                  <a:pt x="24397" y="17649"/>
                  <a:pt x="33558" y="25579"/>
                </a:cubicBezTo>
                <a:close/>
              </a:path>
            </a:pathLst>
          </a:custGeom>
          <a:gradFill>
            <a:gsLst>
              <a:gs pos="0">
                <a:srgbClr val="4A77AB"/>
              </a:gs>
              <a:gs pos="100000">
                <a:srgbClr val="27384C"/>
              </a:gs>
            </a:gsLst>
            <a:path path="circle">
              <a:fillToRect l="50000" t="50000" r="50000" b="50000"/>
            </a:path>
            <a:tileRect/>
          </a:gradFill>
          <a:ln>
            <a:noFill/>
          </a:ln>
          <a:effectLst>
            <a:outerShdw blurRad="128588" dist="38100" dir="7080000" algn="bl" rotWithShape="0">
              <a:srgbClr val="36577D">
                <a:alpha val="57000"/>
              </a:srgbClr>
            </a:outerShdw>
          </a:effectLst>
        </p:spPr>
      </p:sp>
      <p:sp>
        <p:nvSpPr>
          <p:cNvPr id="111" name="Google Shape;111;p7"/>
          <p:cNvSpPr/>
          <p:nvPr/>
        </p:nvSpPr>
        <p:spPr>
          <a:xfrm rot="3696158">
            <a:off x="8892191" y="3805285"/>
            <a:ext cx="1475391" cy="1928605"/>
          </a:xfrm>
          <a:custGeom>
            <a:avLst/>
            <a:gdLst/>
            <a:ahLst/>
            <a:cxnLst/>
            <a:rect l="l" t="t" r="r" b="b"/>
            <a:pathLst>
              <a:path w="117533" h="153637" extrusionOk="0">
                <a:moveTo>
                  <a:pt x="33558" y="25579"/>
                </a:moveTo>
                <a:cubicBezTo>
                  <a:pt x="42719" y="33510"/>
                  <a:pt x="59100" y="43455"/>
                  <a:pt x="65351" y="53583"/>
                </a:cubicBezTo>
                <a:cubicBezTo>
                  <a:pt x="71602" y="63711"/>
                  <a:pt x="68012" y="77521"/>
                  <a:pt x="71066" y="86349"/>
                </a:cubicBezTo>
                <a:cubicBezTo>
                  <a:pt x="74120" y="95177"/>
                  <a:pt x="76199" y="98603"/>
                  <a:pt x="83677" y="106552"/>
                </a:cubicBezTo>
                <a:cubicBezTo>
                  <a:pt x="91155" y="114501"/>
                  <a:pt x="112979" y="126685"/>
                  <a:pt x="115932" y="134045"/>
                </a:cubicBezTo>
                <a:cubicBezTo>
                  <a:pt x="118885" y="141406"/>
                  <a:pt x="119584" y="150065"/>
                  <a:pt x="101396" y="150715"/>
                </a:cubicBezTo>
                <a:cubicBezTo>
                  <a:pt x="83208" y="151366"/>
                  <a:pt x="21974" y="162067"/>
                  <a:pt x="6805" y="137948"/>
                </a:cubicBezTo>
                <a:cubicBezTo>
                  <a:pt x="-8364" y="113829"/>
                  <a:pt x="5925" y="24728"/>
                  <a:pt x="10384" y="6000"/>
                </a:cubicBezTo>
                <a:cubicBezTo>
                  <a:pt x="14843" y="-12728"/>
                  <a:pt x="24397" y="17649"/>
                  <a:pt x="33558" y="25579"/>
                </a:cubicBezTo>
                <a:close/>
              </a:path>
            </a:pathLst>
          </a:custGeom>
          <a:gradFill>
            <a:gsLst>
              <a:gs pos="0">
                <a:srgbClr val="4A77AB"/>
              </a:gs>
              <a:gs pos="100000">
                <a:srgbClr val="27384C"/>
              </a:gs>
            </a:gsLst>
            <a:path path="circle">
              <a:fillToRect l="50000" t="50000" r="50000" b="50000"/>
            </a:path>
            <a:tileRect/>
          </a:gradFill>
          <a:ln>
            <a:noFill/>
          </a:ln>
          <a:effectLst>
            <a:outerShdw blurRad="114300" dist="38100" dir="13260000" algn="bl" rotWithShape="0">
              <a:srgbClr val="36577D">
                <a:alpha val="57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sp>
        <p:nvSpPr>
          <p:cNvPr id="113" name="Google Shape;113;p8"/>
          <p:cNvSpPr txBox="1">
            <a:spLocks noGrp="1"/>
          </p:cNvSpPr>
          <p:nvPr>
            <p:ph type="title"/>
          </p:nvPr>
        </p:nvSpPr>
        <p:spPr>
          <a:xfrm>
            <a:off x="3416450" y="725425"/>
            <a:ext cx="5014200" cy="288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14" name="Google Shape;114;p8"/>
          <p:cNvGrpSpPr/>
          <p:nvPr/>
        </p:nvGrpSpPr>
        <p:grpSpPr>
          <a:xfrm>
            <a:off x="3416451" y="153268"/>
            <a:ext cx="175796" cy="183402"/>
            <a:chOff x="1065600" y="3754050"/>
            <a:chExt cx="139200" cy="145200"/>
          </a:xfrm>
        </p:grpSpPr>
        <p:cxnSp>
          <p:nvCxnSpPr>
            <p:cNvPr id="115" name="Google Shape;115;p8"/>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16" name="Google Shape;116;p8"/>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17" name="Google Shape;117;p8"/>
          <p:cNvGrpSpPr/>
          <p:nvPr/>
        </p:nvGrpSpPr>
        <p:grpSpPr>
          <a:xfrm>
            <a:off x="190926" y="591443"/>
            <a:ext cx="175796" cy="183402"/>
            <a:chOff x="1065600" y="3754050"/>
            <a:chExt cx="139200" cy="145200"/>
          </a:xfrm>
        </p:grpSpPr>
        <p:cxnSp>
          <p:nvCxnSpPr>
            <p:cNvPr id="118" name="Google Shape;118;p8"/>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119" name="Google Shape;119;p8"/>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120" name="Google Shape;120;p8"/>
          <p:cNvGrpSpPr/>
          <p:nvPr/>
        </p:nvGrpSpPr>
        <p:grpSpPr>
          <a:xfrm>
            <a:off x="8601526" y="2975718"/>
            <a:ext cx="175796" cy="183402"/>
            <a:chOff x="1065600" y="3754050"/>
            <a:chExt cx="139200" cy="145200"/>
          </a:xfrm>
        </p:grpSpPr>
        <p:cxnSp>
          <p:nvCxnSpPr>
            <p:cNvPr id="121" name="Google Shape;121;p8"/>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122" name="Google Shape;122;p8"/>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pic>
        <p:nvPicPr>
          <p:cNvPr id="123" name="Google Shape;123;p8"/>
          <p:cNvPicPr preferRelativeResize="0"/>
          <p:nvPr/>
        </p:nvPicPr>
        <p:blipFill>
          <a:blip r:embed="rId2">
            <a:alphaModFix/>
          </a:blip>
          <a:stretch>
            <a:fillRect/>
          </a:stretch>
        </p:blipFill>
        <p:spPr>
          <a:xfrm rot="1359311">
            <a:off x="8501391" y="306696"/>
            <a:ext cx="490637" cy="465614"/>
          </a:xfrm>
          <a:prstGeom prst="rect">
            <a:avLst/>
          </a:prstGeom>
          <a:noFill/>
          <a:ln>
            <a:noFill/>
          </a:ln>
          <a:effectLst>
            <a:outerShdw blurRad="114300" dist="66675" dir="5400000" algn="bl" rotWithShape="0">
              <a:srgbClr val="956850">
                <a:alpha val="50000"/>
              </a:srgbClr>
            </a:outerShdw>
          </a:effectLst>
        </p:spPr>
      </p:pic>
      <p:grpSp>
        <p:nvGrpSpPr>
          <p:cNvPr id="124" name="Google Shape;124;p8"/>
          <p:cNvGrpSpPr/>
          <p:nvPr/>
        </p:nvGrpSpPr>
        <p:grpSpPr>
          <a:xfrm>
            <a:off x="6510526" y="4765818"/>
            <a:ext cx="175796" cy="183402"/>
            <a:chOff x="1065600" y="3754050"/>
            <a:chExt cx="139200" cy="145200"/>
          </a:xfrm>
        </p:grpSpPr>
        <p:cxnSp>
          <p:nvCxnSpPr>
            <p:cNvPr id="125" name="Google Shape;125;p8"/>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126" name="Google Shape;126;p8"/>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sp>
        <p:nvSpPr>
          <p:cNvPr id="127" name="Google Shape;127;p8"/>
          <p:cNvSpPr/>
          <p:nvPr/>
        </p:nvSpPr>
        <p:spPr>
          <a:xfrm rot="-970181">
            <a:off x="7662830" y="2224978"/>
            <a:ext cx="3116816" cy="3561793"/>
          </a:xfrm>
          <a:custGeom>
            <a:avLst/>
            <a:gdLst/>
            <a:ahLst/>
            <a:cxnLst/>
            <a:rect l="l" t="t" r="r" b="b"/>
            <a:pathLst>
              <a:path w="124665" h="142463" extrusionOk="0">
                <a:moveTo>
                  <a:pt x="111125" y="78696"/>
                </a:moveTo>
                <a:cubicBezTo>
                  <a:pt x="115189" y="59583"/>
                  <a:pt x="125419" y="18397"/>
                  <a:pt x="124620" y="6261"/>
                </a:cubicBezTo>
                <a:cubicBezTo>
                  <a:pt x="123821" y="-5875"/>
                  <a:pt x="112365" y="2832"/>
                  <a:pt x="106332" y="5880"/>
                </a:cubicBezTo>
                <a:cubicBezTo>
                  <a:pt x="100300" y="8928"/>
                  <a:pt x="95283" y="16675"/>
                  <a:pt x="88425" y="24549"/>
                </a:cubicBezTo>
                <a:cubicBezTo>
                  <a:pt x="81567" y="32423"/>
                  <a:pt x="71915" y="45377"/>
                  <a:pt x="65184" y="53124"/>
                </a:cubicBezTo>
                <a:cubicBezTo>
                  <a:pt x="58453" y="60871"/>
                  <a:pt x="54008" y="65189"/>
                  <a:pt x="48039" y="71031"/>
                </a:cubicBezTo>
                <a:cubicBezTo>
                  <a:pt x="42070" y="76873"/>
                  <a:pt x="34789" y="81386"/>
                  <a:pt x="29370" y="88176"/>
                </a:cubicBezTo>
                <a:cubicBezTo>
                  <a:pt x="23952" y="94966"/>
                  <a:pt x="20418" y="104470"/>
                  <a:pt x="15528" y="111772"/>
                </a:cubicBezTo>
                <a:cubicBezTo>
                  <a:pt x="10639" y="119075"/>
                  <a:pt x="-695" y="126892"/>
                  <a:pt x="33" y="131991"/>
                </a:cubicBezTo>
                <a:cubicBezTo>
                  <a:pt x="761" y="137091"/>
                  <a:pt x="6880" y="141671"/>
                  <a:pt x="19897" y="142369"/>
                </a:cubicBezTo>
                <a:cubicBezTo>
                  <a:pt x="32915" y="143068"/>
                  <a:pt x="64748" y="139753"/>
                  <a:pt x="78138" y="136182"/>
                </a:cubicBezTo>
                <a:cubicBezTo>
                  <a:pt x="91528" y="132611"/>
                  <a:pt x="94738" y="130523"/>
                  <a:pt x="100236" y="120942"/>
                </a:cubicBezTo>
                <a:cubicBezTo>
                  <a:pt x="105734" y="111361"/>
                  <a:pt x="107061" y="97810"/>
                  <a:pt x="111125" y="78696"/>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rgbClr val="956850">
                <a:alpha val="46000"/>
              </a:srgbClr>
            </a:outerShdw>
          </a:effectLst>
        </p:spPr>
      </p:sp>
      <p:sp>
        <p:nvSpPr>
          <p:cNvPr id="128" name="Google Shape;128;p8"/>
          <p:cNvSpPr/>
          <p:nvPr/>
        </p:nvSpPr>
        <p:spPr>
          <a:xfrm rot="3039231">
            <a:off x="-573653" y="-1646303"/>
            <a:ext cx="2326304" cy="1878237"/>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rgbClr val="956850">
                <a:alpha val="54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3352800" y="1670825"/>
            <a:ext cx="5078100" cy="13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1" name="Google Shape;131;p9"/>
          <p:cNvSpPr txBox="1">
            <a:spLocks noGrp="1"/>
          </p:cNvSpPr>
          <p:nvPr>
            <p:ph type="subTitle" idx="1"/>
          </p:nvPr>
        </p:nvSpPr>
        <p:spPr>
          <a:xfrm>
            <a:off x="3352800" y="2824075"/>
            <a:ext cx="50781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6666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9"/>
          <p:cNvSpPr/>
          <p:nvPr/>
        </p:nvSpPr>
        <p:spPr>
          <a:xfrm rot="4385919">
            <a:off x="6935120" y="-276608"/>
            <a:ext cx="3082061" cy="2239828"/>
          </a:xfrm>
          <a:custGeom>
            <a:avLst/>
            <a:gdLst/>
            <a:ahLst/>
            <a:cxnLst/>
            <a:rect l="l" t="t" r="r" b="b"/>
            <a:pathLst>
              <a:path w="81513" h="59238" extrusionOk="0">
                <a:moveTo>
                  <a:pt x="6420" y="58157"/>
                </a:moveTo>
                <a:cubicBezTo>
                  <a:pt x="9674" y="58586"/>
                  <a:pt x="16405" y="57713"/>
                  <a:pt x="20231" y="56919"/>
                </a:cubicBezTo>
                <a:cubicBezTo>
                  <a:pt x="24057" y="56125"/>
                  <a:pt x="26835" y="55411"/>
                  <a:pt x="29375" y="53395"/>
                </a:cubicBezTo>
                <a:cubicBezTo>
                  <a:pt x="31915" y="51379"/>
                  <a:pt x="33566" y="48727"/>
                  <a:pt x="35471" y="44822"/>
                </a:cubicBezTo>
                <a:cubicBezTo>
                  <a:pt x="37376" y="40917"/>
                  <a:pt x="38376" y="33392"/>
                  <a:pt x="40805" y="29963"/>
                </a:cubicBezTo>
                <a:cubicBezTo>
                  <a:pt x="43234" y="26534"/>
                  <a:pt x="46140" y="25280"/>
                  <a:pt x="50045" y="24248"/>
                </a:cubicBezTo>
                <a:cubicBezTo>
                  <a:pt x="53950" y="23216"/>
                  <a:pt x="60268" y="24026"/>
                  <a:pt x="64237" y="23772"/>
                </a:cubicBezTo>
                <a:cubicBezTo>
                  <a:pt x="68206" y="23518"/>
                  <a:pt x="71206" y="23708"/>
                  <a:pt x="73857" y="22724"/>
                </a:cubicBezTo>
                <a:cubicBezTo>
                  <a:pt x="76508" y="21740"/>
                  <a:pt x="79080" y="20264"/>
                  <a:pt x="80144" y="17867"/>
                </a:cubicBezTo>
                <a:cubicBezTo>
                  <a:pt x="81208" y="15470"/>
                  <a:pt x="82557" y="11311"/>
                  <a:pt x="80239" y="8342"/>
                </a:cubicBezTo>
                <a:cubicBezTo>
                  <a:pt x="77921" y="5373"/>
                  <a:pt x="78366" y="103"/>
                  <a:pt x="66237" y="55"/>
                </a:cubicBezTo>
                <a:cubicBezTo>
                  <a:pt x="54109" y="7"/>
                  <a:pt x="18390" y="-993"/>
                  <a:pt x="7468" y="8056"/>
                </a:cubicBezTo>
                <a:cubicBezTo>
                  <a:pt x="-3454" y="17105"/>
                  <a:pt x="880" y="45997"/>
                  <a:pt x="705" y="54347"/>
                </a:cubicBezTo>
                <a:cubicBezTo>
                  <a:pt x="530" y="62697"/>
                  <a:pt x="3166" y="57728"/>
                  <a:pt x="6420" y="58157"/>
                </a:cubicBezTo>
                <a:close/>
              </a:path>
            </a:pathLst>
          </a:custGeom>
          <a:gradFill>
            <a:gsLst>
              <a:gs pos="0">
                <a:srgbClr val="4A77AB"/>
              </a:gs>
              <a:gs pos="100000">
                <a:srgbClr val="27384C"/>
              </a:gs>
            </a:gsLst>
            <a:path path="circle">
              <a:fillToRect l="50000" t="50000" r="50000" b="50000"/>
            </a:path>
            <a:tileRect/>
          </a:gradFill>
          <a:ln>
            <a:noFill/>
          </a:ln>
          <a:effectLst>
            <a:outerShdw blurRad="257175" dist="19050" dir="5400000" algn="bl" rotWithShape="0">
              <a:srgbClr val="000000">
                <a:alpha val="50000"/>
              </a:srgbClr>
            </a:outerShdw>
          </a:effectLst>
        </p:spPr>
      </p:sp>
      <p:grpSp>
        <p:nvGrpSpPr>
          <p:cNvPr id="133" name="Google Shape;133;p9"/>
          <p:cNvGrpSpPr/>
          <p:nvPr/>
        </p:nvGrpSpPr>
        <p:grpSpPr>
          <a:xfrm>
            <a:off x="4926851" y="4780618"/>
            <a:ext cx="175796" cy="183402"/>
            <a:chOff x="1065600" y="3754050"/>
            <a:chExt cx="139200" cy="145200"/>
          </a:xfrm>
        </p:grpSpPr>
        <p:cxnSp>
          <p:nvCxnSpPr>
            <p:cNvPr id="134" name="Google Shape;134;p9"/>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35" name="Google Shape;135;p9"/>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36" name="Google Shape;136;p9"/>
          <p:cNvGrpSpPr/>
          <p:nvPr/>
        </p:nvGrpSpPr>
        <p:grpSpPr>
          <a:xfrm>
            <a:off x="8765426" y="2326868"/>
            <a:ext cx="175796" cy="183402"/>
            <a:chOff x="1065600" y="3754050"/>
            <a:chExt cx="139200" cy="145200"/>
          </a:xfrm>
        </p:grpSpPr>
        <p:cxnSp>
          <p:nvCxnSpPr>
            <p:cNvPr id="137" name="Google Shape;137;p9"/>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138" name="Google Shape;138;p9"/>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139" name="Google Shape;139;p9"/>
          <p:cNvGrpSpPr/>
          <p:nvPr/>
        </p:nvGrpSpPr>
        <p:grpSpPr>
          <a:xfrm>
            <a:off x="8388251" y="191568"/>
            <a:ext cx="175796" cy="183402"/>
            <a:chOff x="1065600" y="3754050"/>
            <a:chExt cx="139200" cy="145200"/>
          </a:xfrm>
        </p:grpSpPr>
        <p:cxnSp>
          <p:nvCxnSpPr>
            <p:cNvPr id="140" name="Google Shape;140;p9"/>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141" name="Google Shape;141;p9"/>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704575" y="3276738"/>
            <a:ext cx="4705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3" name="Google Shape;203;p14"/>
          <p:cNvSpPr txBox="1">
            <a:spLocks noGrp="1"/>
          </p:cNvSpPr>
          <p:nvPr>
            <p:ph type="subTitle" idx="1"/>
          </p:nvPr>
        </p:nvSpPr>
        <p:spPr>
          <a:xfrm>
            <a:off x="713900" y="1334850"/>
            <a:ext cx="4705800" cy="194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04" name="Google Shape;204;p14"/>
          <p:cNvGrpSpPr/>
          <p:nvPr/>
        </p:nvGrpSpPr>
        <p:grpSpPr>
          <a:xfrm>
            <a:off x="7611751" y="4695693"/>
            <a:ext cx="175796" cy="183402"/>
            <a:chOff x="1065600" y="3754050"/>
            <a:chExt cx="139200" cy="145200"/>
          </a:xfrm>
        </p:grpSpPr>
        <p:cxnSp>
          <p:nvCxnSpPr>
            <p:cNvPr id="205" name="Google Shape;205;p14"/>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06" name="Google Shape;206;p14"/>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07" name="Google Shape;207;p14"/>
          <p:cNvGrpSpPr/>
          <p:nvPr/>
        </p:nvGrpSpPr>
        <p:grpSpPr>
          <a:xfrm>
            <a:off x="289476" y="194568"/>
            <a:ext cx="175796" cy="183402"/>
            <a:chOff x="1065600" y="3754050"/>
            <a:chExt cx="139200" cy="145200"/>
          </a:xfrm>
        </p:grpSpPr>
        <p:cxnSp>
          <p:nvCxnSpPr>
            <p:cNvPr id="208" name="Google Shape;208;p14"/>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09" name="Google Shape;209;p14"/>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10" name="Google Shape;210;p14"/>
          <p:cNvGrpSpPr/>
          <p:nvPr/>
        </p:nvGrpSpPr>
        <p:grpSpPr>
          <a:xfrm>
            <a:off x="1467764" y="4512293"/>
            <a:ext cx="175796" cy="183402"/>
            <a:chOff x="1065600" y="3754050"/>
            <a:chExt cx="139200" cy="145200"/>
          </a:xfrm>
        </p:grpSpPr>
        <p:cxnSp>
          <p:nvCxnSpPr>
            <p:cNvPr id="211" name="Google Shape;211;p14"/>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212" name="Google Shape;212;p14"/>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213" name="Google Shape;213;p14"/>
          <p:cNvGrpSpPr/>
          <p:nvPr/>
        </p:nvGrpSpPr>
        <p:grpSpPr>
          <a:xfrm>
            <a:off x="4415264" y="137468"/>
            <a:ext cx="175796" cy="183402"/>
            <a:chOff x="1065600" y="3754050"/>
            <a:chExt cx="139200" cy="145200"/>
          </a:xfrm>
        </p:grpSpPr>
        <p:cxnSp>
          <p:nvCxnSpPr>
            <p:cNvPr id="214" name="Google Shape;214;p14"/>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215" name="Google Shape;215;p14"/>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216" name="Google Shape;216;p14"/>
          <p:cNvPicPr preferRelativeResize="0"/>
          <p:nvPr/>
        </p:nvPicPr>
        <p:blipFill>
          <a:blip r:embed="rId2">
            <a:alphaModFix/>
          </a:blip>
          <a:stretch>
            <a:fillRect/>
          </a:stretch>
        </p:blipFill>
        <p:spPr>
          <a:xfrm>
            <a:off x="3877867" y="4225901"/>
            <a:ext cx="805351" cy="756200"/>
          </a:xfrm>
          <a:prstGeom prst="rect">
            <a:avLst/>
          </a:prstGeom>
          <a:noFill/>
          <a:ln>
            <a:noFill/>
          </a:ln>
          <a:effectLst>
            <a:outerShdw blurRad="157163" dist="85725" dir="5400000" algn="bl" rotWithShape="0">
              <a:schemeClr val="accent4">
                <a:alpha val="45000"/>
              </a:schemeClr>
            </a:outerShdw>
          </a:effectLst>
        </p:spPr>
      </p:pic>
      <p:pic>
        <p:nvPicPr>
          <p:cNvPr id="217" name="Google Shape;217;p14"/>
          <p:cNvPicPr preferRelativeResize="0"/>
          <p:nvPr/>
        </p:nvPicPr>
        <p:blipFill>
          <a:blip r:embed="rId3">
            <a:alphaModFix/>
          </a:blip>
          <a:stretch>
            <a:fillRect/>
          </a:stretch>
        </p:blipFill>
        <p:spPr>
          <a:xfrm>
            <a:off x="6719833" y="-91824"/>
            <a:ext cx="702319" cy="756200"/>
          </a:xfrm>
          <a:prstGeom prst="rect">
            <a:avLst/>
          </a:prstGeom>
          <a:noFill/>
          <a:ln>
            <a:noFill/>
          </a:ln>
          <a:effectLst>
            <a:outerShdw blurRad="114300" dist="66675" dir="5280000" algn="bl" rotWithShape="0">
              <a:schemeClr val="accent4">
                <a:alpha val="48000"/>
              </a:schemeClr>
            </a:outerShdw>
          </a:effectLst>
        </p:spPr>
      </p:pic>
      <p:pic>
        <p:nvPicPr>
          <p:cNvPr id="218" name="Google Shape;218;p14"/>
          <p:cNvPicPr preferRelativeResize="0"/>
          <p:nvPr/>
        </p:nvPicPr>
        <p:blipFill>
          <a:blip r:embed="rId4">
            <a:alphaModFix/>
          </a:blip>
          <a:stretch>
            <a:fillRect/>
          </a:stretch>
        </p:blipFill>
        <p:spPr>
          <a:xfrm>
            <a:off x="1586078" y="-148924"/>
            <a:ext cx="700428" cy="756200"/>
          </a:xfrm>
          <a:prstGeom prst="rect">
            <a:avLst/>
          </a:prstGeom>
          <a:noFill/>
          <a:ln>
            <a:noFill/>
          </a:ln>
          <a:effectLst>
            <a:outerShdw blurRad="157163" dist="76200" dir="5400000" algn="bl" rotWithShape="0">
              <a:schemeClr val="accent4">
                <a:alpha val="50000"/>
              </a:schemeClr>
            </a:outerShdw>
          </a:effectLst>
        </p:spPr>
      </p:pic>
      <p:pic>
        <p:nvPicPr>
          <p:cNvPr id="219" name="Google Shape;219;p14"/>
          <p:cNvPicPr preferRelativeResize="0"/>
          <p:nvPr/>
        </p:nvPicPr>
        <p:blipFill>
          <a:blip r:embed="rId5">
            <a:alphaModFix/>
          </a:blip>
          <a:stretch>
            <a:fillRect/>
          </a:stretch>
        </p:blipFill>
        <p:spPr>
          <a:xfrm>
            <a:off x="-145570" y="2963301"/>
            <a:ext cx="706100" cy="756200"/>
          </a:xfrm>
          <a:prstGeom prst="rect">
            <a:avLst/>
          </a:prstGeom>
          <a:noFill/>
          <a:ln>
            <a:noFill/>
          </a:ln>
          <a:effectLst>
            <a:outerShdw blurRad="114300" dist="95250" dir="5400000" algn="bl" rotWithShape="0">
              <a:schemeClr val="accent4">
                <a:alpha val="50000"/>
              </a:schemeClr>
            </a:outerShdw>
          </a:effectLst>
        </p:spPr>
      </p:pic>
      <p:sp>
        <p:nvSpPr>
          <p:cNvPr id="220" name="Google Shape;220;p14"/>
          <p:cNvSpPr/>
          <p:nvPr/>
        </p:nvSpPr>
        <p:spPr>
          <a:xfrm>
            <a:off x="8030729" y="-1493731"/>
            <a:ext cx="2596025" cy="3174000"/>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221" name="Google Shape;221;p14"/>
          <p:cNvSpPr/>
          <p:nvPr/>
        </p:nvSpPr>
        <p:spPr>
          <a:xfrm rot="-3238206">
            <a:off x="-1592836" y="3936446"/>
            <a:ext cx="2372695" cy="318196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89"/>
        <p:cNvGrpSpPr/>
        <p:nvPr/>
      </p:nvGrpSpPr>
      <p:grpSpPr>
        <a:xfrm>
          <a:off x="0" y="0"/>
          <a:ext cx="0" cy="0"/>
          <a:chOff x="0" y="0"/>
          <a:chExt cx="0" cy="0"/>
        </a:xfrm>
      </p:grpSpPr>
      <p:grpSp>
        <p:nvGrpSpPr>
          <p:cNvPr id="290" name="Google Shape;290;p18"/>
          <p:cNvGrpSpPr/>
          <p:nvPr/>
        </p:nvGrpSpPr>
        <p:grpSpPr>
          <a:xfrm>
            <a:off x="204876" y="2704168"/>
            <a:ext cx="175796" cy="183402"/>
            <a:chOff x="1065600" y="3754050"/>
            <a:chExt cx="139200" cy="145200"/>
          </a:xfrm>
        </p:grpSpPr>
        <p:cxnSp>
          <p:nvCxnSpPr>
            <p:cNvPr id="291" name="Google Shape;291;p18"/>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292" name="Google Shape;292;p18"/>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293" name="Google Shape;293;p18"/>
          <p:cNvGrpSpPr/>
          <p:nvPr/>
        </p:nvGrpSpPr>
        <p:grpSpPr>
          <a:xfrm>
            <a:off x="5487676" y="184418"/>
            <a:ext cx="175796" cy="183402"/>
            <a:chOff x="1065600" y="3754050"/>
            <a:chExt cx="139200" cy="145200"/>
          </a:xfrm>
        </p:grpSpPr>
        <p:cxnSp>
          <p:nvCxnSpPr>
            <p:cNvPr id="294" name="Google Shape;294;p18"/>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95" name="Google Shape;295;p18"/>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96" name="Google Shape;296;p18"/>
          <p:cNvGrpSpPr/>
          <p:nvPr/>
        </p:nvGrpSpPr>
        <p:grpSpPr>
          <a:xfrm>
            <a:off x="8705826" y="3735743"/>
            <a:ext cx="175796" cy="183402"/>
            <a:chOff x="1065600" y="3754050"/>
            <a:chExt cx="139200" cy="145200"/>
          </a:xfrm>
        </p:grpSpPr>
        <p:cxnSp>
          <p:nvCxnSpPr>
            <p:cNvPr id="297" name="Google Shape;297;p18"/>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98" name="Google Shape;298;p18"/>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99" name="Google Shape;299;p18"/>
          <p:cNvGrpSpPr/>
          <p:nvPr/>
        </p:nvGrpSpPr>
        <p:grpSpPr>
          <a:xfrm>
            <a:off x="1632751" y="4585418"/>
            <a:ext cx="175796" cy="183402"/>
            <a:chOff x="1065600" y="3754050"/>
            <a:chExt cx="139200" cy="145200"/>
          </a:xfrm>
        </p:grpSpPr>
        <p:cxnSp>
          <p:nvCxnSpPr>
            <p:cNvPr id="300" name="Google Shape;300;p18"/>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01" name="Google Shape;301;p18"/>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302" name="Google Shape;302;p18"/>
          <p:cNvGrpSpPr/>
          <p:nvPr/>
        </p:nvGrpSpPr>
        <p:grpSpPr>
          <a:xfrm>
            <a:off x="8587176" y="4734993"/>
            <a:ext cx="175796" cy="183402"/>
            <a:chOff x="1065600" y="3754050"/>
            <a:chExt cx="139200" cy="145200"/>
          </a:xfrm>
        </p:grpSpPr>
        <p:cxnSp>
          <p:nvCxnSpPr>
            <p:cNvPr id="303" name="Google Shape;303;p18"/>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304" name="Google Shape;304;p18"/>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305" name="Google Shape;305;p18"/>
          <p:cNvPicPr preferRelativeResize="0"/>
          <p:nvPr/>
        </p:nvPicPr>
        <p:blipFill>
          <a:blip r:embed="rId2">
            <a:alphaModFix/>
          </a:blip>
          <a:stretch>
            <a:fillRect/>
          </a:stretch>
        </p:blipFill>
        <p:spPr>
          <a:xfrm>
            <a:off x="4119050" y="4521723"/>
            <a:ext cx="567250" cy="609950"/>
          </a:xfrm>
          <a:prstGeom prst="rect">
            <a:avLst/>
          </a:prstGeom>
          <a:noFill/>
          <a:ln>
            <a:noFill/>
          </a:ln>
          <a:effectLst>
            <a:outerShdw blurRad="114300" dist="76200" dir="5400000" algn="bl" rotWithShape="0">
              <a:schemeClr val="accent4">
                <a:alpha val="47000"/>
              </a:schemeClr>
            </a:outerShdw>
          </a:effectLst>
        </p:spPr>
      </p:pic>
      <p:pic>
        <p:nvPicPr>
          <p:cNvPr id="306" name="Google Shape;306;p18"/>
          <p:cNvPicPr preferRelativeResize="0"/>
          <p:nvPr/>
        </p:nvPicPr>
        <p:blipFill>
          <a:blip r:embed="rId3">
            <a:alphaModFix/>
          </a:blip>
          <a:stretch>
            <a:fillRect/>
          </a:stretch>
        </p:blipFill>
        <p:spPr>
          <a:xfrm>
            <a:off x="7800474" y="18971"/>
            <a:ext cx="457700" cy="514274"/>
          </a:xfrm>
          <a:prstGeom prst="rect">
            <a:avLst/>
          </a:prstGeom>
          <a:noFill/>
          <a:ln>
            <a:noFill/>
          </a:ln>
          <a:effectLst>
            <a:outerShdw blurRad="142875" dist="76200" dir="5400000" algn="bl" rotWithShape="0">
              <a:schemeClr val="accent4">
                <a:alpha val="48000"/>
              </a:schemeClr>
            </a:outerShdw>
          </a:effectLst>
        </p:spPr>
      </p:pic>
      <p:pic>
        <p:nvPicPr>
          <p:cNvPr id="307" name="Google Shape;307;p18"/>
          <p:cNvPicPr preferRelativeResize="0"/>
          <p:nvPr/>
        </p:nvPicPr>
        <p:blipFill>
          <a:blip r:embed="rId4">
            <a:alphaModFix/>
          </a:blip>
          <a:stretch>
            <a:fillRect/>
          </a:stretch>
        </p:blipFill>
        <p:spPr>
          <a:xfrm>
            <a:off x="204864" y="18948"/>
            <a:ext cx="586675" cy="631700"/>
          </a:xfrm>
          <a:prstGeom prst="rect">
            <a:avLst/>
          </a:prstGeom>
          <a:noFill/>
          <a:ln>
            <a:noFill/>
          </a:ln>
          <a:effectLst>
            <a:outerShdw blurRad="114300" dist="66675" dir="5280000" algn="bl" rotWithShape="0">
              <a:schemeClr val="accent4">
                <a:alpha val="48000"/>
              </a:schemeClr>
            </a:outerShdw>
          </a:effectLst>
        </p:spPr>
      </p:pic>
      <p:pic>
        <p:nvPicPr>
          <p:cNvPr id="308" name="Google Shape;308;p18"/>
          <p:cNvPicPr preferRelativeResize="0"/>
          <p:nvPr/>
        </p:nvPicPr>
        <p:blipFill>
          <a:blip r:embed="rId5">
            <a:alphaModFix/>
          </a:blip>
          <a:stretch>
            <a:fillRect/>
          </a:stretch>
        </p:blipFill>
        <p:spPr>
          <a:xfrm>
            <a:off x="8762973" y="978423"/>
            <a:ext cx="566350" cy="611450"/>
          </a:xfrm>
          <a:prstGeom prst="rect">
            <a:avLst/>
          </a:prstGeom>
          <a:noFill/>
          <a:ln>
            <a:noFill/>
          </a:ln>
          <a:effectLst>
            <a:outerShdw blurRad="157163" dist="76200" dir="5400000" algn="bl" rotWithShape="0">
              <a:schemeClr val="accent4">
                <a:alpha val="50000"/>
              </a:schemeClr>
            </a:outerShdw>
          </a:effectLst>
        </p:spPr>
      </p:pic>
      <p:pic>
        <p:nvPicPr>
          <p:cNvPr id="309" name="Google Shape;309;p18"/>
          <p:cNvPicPr preferRelativeResize="0"/>
          <p:nvPr/>
        </p:nvPicPr>
        <p:blipFill>
          <a:blip r:embed="rId6">
            <a:alphaModFix/>
          </a:blip>
          <a:stretch>
            <a:fillRect/>
          </a:stretch>
        </p:blipFill>
        <p:spPr>
          <a:xfrm>
            <a:off x="2706850" y="18974"/>
            <a:ext cx="643824" cy="689524"/>
          </a:xfrm>
          <a:prstGeom prst="rect">
            <a:avLst/>
          </a:prstGeom>
          <a:noFill/>
          <a:ln>
            <a:noFill/>
          </a:ln>
          <a:effectLst>
            <a:outerShdw blurRad="114300" dist="95250" dir="5400000" algn="bl" rotWithShape="0">
              <a:schemeClr val="accent4">
                <a:alpha val="50000"/>
              </a:schemeClr>
            </a:outerShdw>
          </a:effectLst>
        </p:spPr>
      </p:pic>
      <p:sp>
        <p:nvSpPr>
          <p:cNvPr id="310" name="Google Shape;310;p18"/>
          <p:cNvSpPr/>
          <p:nvPr/>
        </p:nvSpPr>
        <p:spPr>
          <a:xfrm>
            <a:off x="-2213021" y="3645196"/>
            <a:ext cx="3064900" cy="3499550"/>
          </a:xfrm>
          <a:custGeom>
            <a:avLst/>
            <a:gdLst/>
            <a:ahLst/>
            <a:cxnLst/>
            <a:rect l="l" t="t" r="r" b="b"/>
            <a:pathLst>
              <a:path w="122596" h="139982" extrusionOk="0">
                <a:moveTo>
                  <a:pt x="60534" y="4413"/>
                </a:moveTo>
                <a:cubicBezTo>
                  <a:pt x="47023" y="457"/>
                  <a:pt x="43352" y="-486"/>
                  <a:pt x="34124" y="210"/>
                </a:cubicBezTo>
                <a:cubicBezTo>
                  <a:pt x="24896" y="907"/>
                  <a:pt x="10629" y="3512"/>
                  <a:pt x="5168" y="8592"/>
                </a:cubicBezTo>
                <a:cubicBezTo>
                  <a:pt x="-293" y="13672"/>
                  <a:pt x="-1182" y="22308"/>
                  <a:pt x="1358" y="30690"/>
                </a:cubicBezTo>
                <a:cubicBezTo>
                  <a:pt x="3898" y="39072"/>
                  <a:pt x="15455" y="51137"/>
                  <a:pt x="20408" y="58884"/>
                </a:cubicBezTo>
                <a:cubicBezTo>
                  <a:pt x="25361" y="66631"/>
                  <a:pt x="26631" y="70568"/>
                  <a:pt x="31076" y="77172"/>
                </a:cubicBezTo>
                <a:cubicBezTo>
                  <a:pt x="35521" y="83776"/>
                  <a:pt x="44362" y="88266"/>
                  <a:pt x="47078" y="98508"/>
                </a:cubicBezTo>
                <a:cubicBezTo>
                  <a:pt x="49794" y="108750"/>
                  <a:pt x="41912" y="133926"/>
                  <a:pt x="47373" y="138625"/>
                </a:cubicBezTo>
                <a:cubicBezTo>
                  <a:pt x="52834" y="143324"/>
                  <a:pt x="72161" y="134957"/>
                  <a:pt x="79844" y="126702"/>
                </a:cubicBezTo>
                <a:cubicBezTo>
                  <a:pt x="87528" y="118447"/>
                  <a:pt x="86821" y="99173"/>
                  <a:pt x="93474" y="89095"/>
                </a:cubicBezTo>
                <a:cubicBezTo>
                  <a:pt x="100127" y="79017"/>
                  <a:pt x="116144" y="77094"/>
                  <a:pt x="119763" y="66235"/>
                </a:cubicBezTo>
                <a:cubicBezTo>
                  <a:pt x="123383" y="55377"/>
                  <a:pt x="125063" y="34248"/>
                  <a:pt x="115191" y="23944"/>
                </a:cubicBezTo>
                <a:cubicBezTo>
                  <a:pt x="105320" y="13640"/>
                  <a:pt x="74045" y="8369"/>
                  <a:pt x="60534" y="4413"/>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311" name="Google Shape;311;p18"/>
          <p:cNvSpPr/>
          <p:nvPr/>
        </p:nvSpPr>
        <p:spPr>
          <a:xfrm rot="1865077">
            <a:off x="7914754" y="3421121"/>
            <a:ext cx="2372709" cy="3181979"/>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
        <p:nvSpPr>
          <p:cNvPr id="312" name="Google Shape;312;p18"/>
          <p:cNvSpPr txBox="1">
            <a:spLocks noGrp="1"/>
          </p:cNvSpPr>
          <p:nvPr>
            <p:ph type="title"/>
          </p:nvPr>
        </p:nvSpPr>
        <p:spPr>
          <a:xfrm>
            <a:off x="1580800" y="1788900"/>
            <a:ext cx="5982300" cy="12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7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13" name="Google Shape;313;p18"/>
          <p:cNvSpPr txBox="1">
            <a:spLocks noGrp="1"/>
          </p:cNvSpPr>
          <p:nvPr>
            <p:ph type="subTitle" idx="1"/>
          </p:nvPr>
        </p:nvSpPr>
        <p:spPr>
          <a:xfrm>
            <a:off x="1580950" y="3002475"/>
            <a:ext cx="5982000" cy="94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4"/>
        <p:cNvGrpSpPr/>
        <p:nvPr/>
      </p:nvGrpSpPr>
      <p:grpSpPr>
        <a:xfrm>
          <a:off x="0" y="0"/>
          <a:ext cx="0" cy="0"/>
          <a:chOff x="0" y="0"/>
          <a:chExt cx="0" cy="0"/>
        </a:xfrm>
      </p:grpSpPr>
      <p:sp>
        <p:nvSpPr>
          <p:cNvPr id="315" name="Google Shape;315;p19"/>
          <p:cNvSpPr/>
          <p:nvPr/>
        </p:nvSpPr>
        <p:spPr>
          <a:xfrm rot="-4311662">
            <a:off x="-794461" y="2986024"/>
            <a:ext cx="2742096" cy="2717077"/>
          </a:xfrm>
          <a:custGeom>
            <a:avLst/>
            <a:gdLst/>
            <a:ahLst/>
            <a:cxnLst/>
            <a:rect l="l" t="t" r="r" b="b"/>
            <a:pathLst>
              <a:path w="170650" h="169093" extrusionOk="0">
                <a:moveTo>
                  <a:pt x="1630" y="84914"/>
                </a:moveTo>
                <a:cubicBezTo>
                  <a:pt x="1059" y="100408"/>
                  <a:pt x="-402" y="122570"/>
                  <a:pt x="106" y="135968"/>
                </a:cubicBezTo>
                <a:cubicBezTo>
                  <a:pt x="614" y="149367"/>
                  <a:pt x="1376" y="160225"/>
                  <a:pt x="4678" y="165305"/>
                </a:cubicBezTo>
                <a:cubicBezTo>
                  <a:pt x="7980" y="170385"/>
                  <a:pt x="14708" y="169931"/>
                  <a:pt x="19918" y="166448"/>
                </a:cubicBezTo>
                <a:cubicBezTo>
                  <a:pt x="25128" y="162965"/>
                  <a:pt x="27373" y="151152"/>
                  <a:pt x="35936" y="144406"/>
                </a:cubicBezTo>
                <a:cubicBezTo>
                  <a:pt x="44499" y="137660"/>
                  <a:pt x="58728" y="135826"/>
                  <a:pt x="71298" y="125974"/>
                </a:cubicBezTo>
                <a:cubicBezTo>
                  <a:pt x="83868" y="116122"/>
                  <a:pt x="97315" y="97599"/>
                  <a:pt x="111358" y="85295"/>
                </a:cubicBezTo>
                <a:cubicBezTo>
                  <a:pt x="125401" y="72991"/>
                  <a:pt x="146029" y="62054"/>
                  <a:pt x="155554" y="52148"/>
                </a:cubicBezTo>
                <a:cubicBezTo>
                  <a:pt x="165079" y="42242"/>
                  <a:pt x="168656" y="33871"/>
                  <a:pt x="168508" y="25859"/>
                </a:cubicBezTo>
                <a:cubicBezTo>
                  <a:pt x="168360" y="17847"/>
                  <a:pt x="178861" y="7757"/>
                  <a:pt x="154667" y="4074"/>
                </a:cubicBezTo>
                <a:cubicBezTo>
                  <a:pt x="130474" y="391"/>
                  <a:pt x="48536" y="-2727"/>
                  <a:pt x="23347" y="3761"/>
                </a:cubicBezTo>
                <a:cubicBezTo>
                  <a:pt x="-1842" y="10249"/>
                  <a:pt x="7155" y="29479"/>
                  <a:pt x="3535" y="43004"/>
                </a:cubicBezTo>
                <a:cubicBezTo>
                  <a:pt x="-84" y="56530"/>
                  <a:pt x="2202" y="69420"/>
                  <a:pt x="1630" y="84914"/>
                </a:cubicBezTo>
                <a:close/>
              </a:path>
            </a:pathLst>
          </a:custGeom>
          <a:gradFill>
            <a:gsLst>
              <a:gs pos="0">
                <a:srgbClr val="E5EBF1"/>
              </a:gs>
              <a:gs pos="100000">
                <a:srgbClr val="96AABD"/>
              </a:gs>
            </a:gsLst>
            <a:path path="circle">
              <a:fillToRect l="50000" t="50000" r="50000" b="50000"/>
            </a:path>
            <a:tileRect/>
          </a:gradFill>
          <a:ln>
            <a:noFill/>
          </a:ln>
          <a:effectLst>
            <a:outerShdw blurRad="200025" dist="161925" dir="2460000" algn="bl" rotWithShape="0">
              <a:schemeClr val="accent4">
                <a:alpha val="40000"/>
              </a:schemeClr>
            </a:outerShdw>
          </a:effectLst>
        </p:spPr>
      </p:sp>
      <p:sp>
        <p:nvSpPr>
          <p:cNvPr id="316" name="Google Shape;3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9"/>
          <p:cNvSpPr txBox="1">
            <a:spLocks noGrp="1"/>
          </p:cNvSpPr>
          <p:nvPr>
            <p:ph type="title" idx="2"/>
          </p:nvPr>
        </p:nvSpPr>
        <p:spPr>
          <a:xfrm>
            <a:off x="3528650" y="1409700"/>
            <a:ext cx="4143300" cy="427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8" name="Google Shape;318;p19"/>
          <p:cNvSpPr txBox="1">
            <a:spLocks noGrp="1"/>
          </p:cNvSpPr>
          <p:nvPr>
            <p:ph type="title" idx="3"/>
          </p:nvPr>
        </p:nvSpPr>
        <p:spPr>
          <a:xfrm>
            <a:off x="3528650" y="2993920"/>
            <a:ext cx="4143300" cy="427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19"/>
          <p:cNvSpPr txBox="1">
            <a:spLocks noGrp="1"/>
          </p:cNvSpPr>
          <p:nvPr>
            <p:ph type="subTitle" idx="1"/>
          </p:nvPr>
        </p:nvSpPr>
        <p:spPr>
          <a:xfrm>
            <a:off x="3528652" y="3421825"/>
            <a:ext cx="4143300" cy="8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0" name="Google Shape;320;p19"/>
          <p:cNvSpPr txBox="1">
            <a:spLocks noGrp="1"/>
          </p:cNvSpPr>
          <p:nvPr>
            <p:ph type="subTitle" idx="4"/>
          </p:nvPr>
        </p:nvSpPr>
        <p:spPr>
          <a:xfrm>
            <a:off x="3528650" y="1837605"/>
            <a:ext cx="4143300" cy="8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21" name="Google Shape;321;p19"/>
          <p:cNvGrpSpPr/>
          <p:nvPr/>
        </p:nvGrpSpPr>
        <p:grpSpPr>
          <a:xfrm>
            <a:off x="8689226" y="1017718"/>
            <a:ext cx="175796" cy="183402"/>
            <a:chOff x="1065600" y="3754050"/>
            <a:chExt cx="139200" cy="145200"/>
          </a:xfrm>
        </p:grpSpPr>
        <p:cxnSp>
          <p:nvCxnSpPr>
            <p:cNvPr id="322" name="Google Shape;322;p19"/>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23" name="Google Shape;323;p19"/>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24" name="Google Shape;324;p19"/>
          <p:cNvGrpSpPr/>
          <p:nvPr/>
        </p:nvGrpSpPr>
        <p:grpSpPr>
          <a:xfrm>
            <a:off x="3801751" y="104768"/>
            <a:ext cx="175796" cy="183402"/>
            <a:chOff x="1065600" y="3754050"/>
            <a:chExt cx="139200" cy="145200"/>
          </a:xfrm>
        </p:grpSpPr>
        <p:cxnSp>
          <p:nvCxnSpPr>
            <p:cNvPr id="325" name="Google Shape;325;p19"/>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26" name="Google Shape;326;p19"/>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27" name="Google Shape;327;p19"/>
          <p:cNvGrpSpPr/>
          <p:nvPr/>
        </p:nvGrpSpPr>
        <p:grpSpPr>
          <a:xfrm>
            <a:off x="6908051" y="4689793"/>
            <a:ext cx="175796" cy="183402"/>
            <a:chOff x="1065600" y="3754050"/>
            <a:chExt cx="139200" cy="145200"/>
          </a:xfrm>
        </p:grpSpPr>
        <p:cxnSp>
          <p:nvCxnSpPr>
            <p:cNvPr id="328" name="Google Shape;328;p19"/>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329" name="Google Shape;329;p19"/>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330" name="Google Shape;330;p19"/>
          <p:cNvGrpSpPr/>
          <p:nvPr/>
        </p:nvGrpSpPr>
        <p:grpSpPr>
          <a:xfrm>
            <a:off x="266564" y="2264243"/>
            <a:ext cx="175796" cy="183402"/>
            <a:chOff x="1065600" y="3754050"/>
            <a:chExt cx="139200" cy="145200"/>
          </a:xfrm>
        </p:grpSpPr>
        <p:cxnSp>
          <p:nvCxnSpPr>
            <p:cNvPr id="331" name="Google Shape;331;p19"/>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32" name="Google Shape;332;p19"/>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333" name="Google Shape;333;p19"/>
          <p:cNvPicPr preferRelativeResize="0"/>
          <p:nvPr/>
        </p:nvPicPr>
        <p:blipFill>
          <a:blip r:embed="rId2">
            <a:alphaModFix/>
          </a:blip>
          <a:stretch>
            <a:fillRect/>
          </a:stretch>
        </p:blipFill>
        <p:spPr>
          <a:xfrm>
            <a:off x="43325" y="104772"/>
            <a:ext cx="622275" cy="590550"/>
          </a:xfrm>
          <a:prstGeom prst="rect">
            <a:avLst/>
          </a:prstGeom>
          <a:noFill/>
          <a:ln>
            <a:noFill/>
          </a:ln>
          <a:effectLst>
            <a:outerShdw blurRad="114300" dist="66675" dir="5400000" algn="bl" rotWithShape="0">
              <a:schemeClr val="accent4">
                <a:alpha val="50000"/>
              </a:schemeClr>
            </a:outerShdw>
          </a:effectLst>
        </p:spPr>
      </p:pic>
      <p:pic>
        <p:nvPicPr>
          <p:cNvPr id="334" name="Google Shape;334;p19"/>
          <p:cNvPicPr preferRelativeResize="0"/>
          <p:nvPr/>
        </p:nvPicPr>
        <p:blipFill>
          <a:blip r:embed="rId3">
            <a:alphaModFix/>
          </a:blip>
          <a:stretch>
            <a:fillRect/>
          </a:stretch>
        </p:blipFill>
        <p:spPr>
          <a:xfrm>
            <a:off x="3514396" y="4512095"/>
            <a:ext cx="463149" cy="434874"/>
          </a:xfrm>
          <a:prstGeom prst="rect">
            <a:avLst/>
          </a:prstGeom>
          <a:noFill/>
          <a:ln>
            <a:noFill/>
          </a:ln>
          <a:effectLst>
            <a:outerShdw blurRad="157163" dist="85725" dir="5400000" algn="bl" rotWithShape="0">
              <a:schemeClr val="accent4">
                <a:alpha val="45000"/>
              </a:schemeClr>
            </a:outerShdw>
          </a:effectLst>
        </p:spPr>
      </p:pic>
      <p:pic>
        <p:nvPicPr>
          <p:cNvPr id="335" name="Google Shape;335;p19"/>
          <p:cNvPicPr preferRelativeResize="0"/>
          <p:nvPr/>
        </p:nvPicPr>
        <p:blipFill>
          <a:blip r:embed="rId4">
            <a:alphaModFix/>
          </a:blip>
          <a:stretch>
            <a:fillRect/>
          </a:stretch>
        </p:blipFill>
        <p:spPr>
          <a:xfrm>
            <a:off x="6631573" y="-462294"/>
            <a:ext cx="1080926" cy="1157626"/>
          </a:xfrm>
          <a:prstGeom prst="rect">
            <a:avLst/>
          </a:prstGeom>
          <a:noFill/>
          <a:ln>
            <a:noFill/>
          </a:ln>
          <a:effectLst>
            <a:outerShdw blurRad="114300" dist="95250" dir="5400000" algn="bl" rotWithShape="0">
              <a:schemeClr val="accent4">
                <a:alpha val="50000"/>
              </a:schemeClr>
            </a:outerShdw>
          </a:effectLst>
        </p:spPr>
      </p:pic>
      <p:pic>
        <p:nvPicPr>
          <p:cNvPr id="336" name="Google Shape;336;p19"/>
          <p:cNvPicPr preferRelativeResize="0"/>
          <p:nvPr/>
        </p:nvPicPr>
        <p:blipFill>
          <a:blip r:embed="rId5">
            <a:alphaModFix/>
          </a:blip>
          <a:stretch>
            <a:fillRect/>
          </a:stretch>
        </p:blipFill>
        <p:spPr>
          <a:xfrm>
            <a:off x="8481383" y="2599813"/>
            <a:ext cx="662618" cy="756200"/>
          </a:xfrm>
          <a:prstGeom prst="rect">
            <a:avLst/>
          </a:prstGeom>
          <a:noFill/>
          <a:ln>
            <a:noFill/>
          </a:ln>
          <a:effectLst>
            <a:outerShdw blurRad="114300" dist="57150" dir="5640000" algn="bl" rotWithShape="0">
              <a:schemeClr val="accent4">
                <a:alpha val="47000"/>
              </a:schemeClr>
            </a:outerShdw>
          </a:effectLst>
        </p:spPr>
      </p:pic>
      <p:grpSp>
        <p:nvGrpSpPr>
          <p:cNvPr id="337" name="Google Shape;337;p19"/>
          <p:cNvGrpSpPr/>
          <p:nvPr/>
        </p:nvGrpSpPr>
        <p:grpSpPr>
          <a:xfrm>
            <a:off x="266564" y="4328693"/>
            <a:ext cx="175796" cy="183402"/>
            <a:chOff x="1065600" y="3754050"/>
            <a:chExt cx="139200" cy="145200"/>
          </a:xfrm>
        </p:grpSpPr>
        <p:cxnSp>
          <p:nvCxnSpPr>
            <p:cNvPr id="338" name="Google Shape;338;p19"/>
            <p:cNvCxnSpPr/>
            <p:nvPr/>
          </p:nvCxnSpPr>
          <p:spPr>
            <a:xfrm>
              <a:off x="1132325" y="3754050"/>
              <a:ext cx="0" cy="145200"/>
            </a:xfrm>
            <a:prstGeom prst="straightConnector1">
              <a:avLst/>
            </a:prstGeom>
            <a:noFill/>
            <a:ln w="76200" cap="flat" cmpd="sng">
              <a:solidFill>
                <a:schemeClr val="accent3"/>
              </a:solidFill>
              <a:prstDash val="solid"/>
              <a:round/>
              <a:headEnd type="none" w="med" len="med"/>
              <a:tailEnd type="none" w="med" len="med"/>
            </a:ln>
          </p:spPr>
        </p:cxnSp>
        <p:cxnSp>
          <p:nvCxnSpPr>
            <p:cNvPr id="339" name="Google Shape;339;p19"/>
            <p:cNvCxnSpPr/>
            <p:nvPr/>
          </p:nvCxnSpPr>
          <p:spPr>
            <a:xfrm>
              <a:off x="1065600" y="3825475"/>
              <a:ext cx="139200" cy="0"/>
            </a:xfrm>
            <a:prstGeom prst="straightConnector1">
              <a:avLst/>
            </a:prstGeom>
            <a:noFill/>
            <a:ln w="76200" cap="flat" cmpd="sng">
              <a:solidFill>
                <a:schemeClr val="accent3"/>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0" r:id="rId7"/>
    <p:sldLayoutId id="2147483664" r:id="rId8"/>
    <p:sldLayoutId id="2147483665" r:id="rId9"/>
    <p:sldLayoutId id="2147483666" r:id="rId10"/>
    <p:sldLayoutId id="2147483667" r:id="rId11"/>
    <p:sldLayoutId id="2147483671"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5"/>
          <p:cNvSpPr txBox="1">
            <a:spLocks noGrp="1"/>
          </p:cNvSpPr>
          <p:nvPr>
            <p:ph type="ctrTitle"/>
          </p:nvPr>
        </p:nvSpPr>
        <p:spPr>
          <a:xfrm>
            <a:off x="199815" y="742950"/>
            <a:ext cx="9248985" cy="2641500"/>
          </a:xfrm>
          <a:prstGeom prst="rect">
            <a:avLst/>
          </a:prstGeom>
        </p:spPr>
        <p:txBody>
          <a:bodyPr spcFirstLastPara="1" wrap="square" lIns="91425" tIns="91425" rIns="91425" bIns="91425" anchor="t" anchorCtr="0">
            <a:noAutofit/>
          </a:bodyPr>
          <a:lstStyle/>
          <a:p>
            <a:pPr lvl="0"/>
            <a:r>
              <a:rPr lang="en-US" sz="4200" dirty="0" smtClean="0">
                <a:solidFill>
                  <a:schemeClr val="accent4"/>
                </a:solidFill>
              </a:rPr>
              <a:t>Multi-Disease Prediction</a:t>
            </a:r>
            <a:r>
              <a:rPr lang="en-US" sz="4200" dirty="0">
                <a:solidFill>
                  <a:schemeClr val="accent4"/>
                </a:solidFill>
              </a:rPr>
              <a:t/>
            </a:r>
            <a:br>
              <a:rPr lang="en-US" sz="4200" dirty="0">
                <a:solidFill>
                  <a:schemeClr val="accent4"/>
                </a:solidFill>
              </a:rPr>
            </a:br>
            <a:r>
              <a:rPr lang="en-US" sz="4200" dirty="0">
                <a:solidFill>
                  <a:schemeClr val="accent4"/>
                </a:solidFill>
              </a:rPr>
              <a:t>System</a:t>
            </a:r>
            <a:endParaRPr sz="4200" dirty="0"/>
          </a:p>
        </p:txBody>
      </p:sp>
      <p:sp>
        <p:nvSpPr>
          <p:cNvPr id="616" name="Google Shape;616;p35"/>
          <p:cNvSpPr txBox="1">
            <a:spLocks noGrp="1"/>
          </p:cNvSpPr>
          <p:nvPr>
            <p:ph type="subTitle" idx="1"/>
          </p:nvPr>
        </p:nvSpPr>
        <p:spPr>
          <a:xfrm>
            <a:off x="295062" y="2647950"/>
            <a:ext cx="6140640" cy="2442402"/>
          </a:xfrm>
          <a:prstGeom prst="rect">
            <a:avLst/>
          </a:prstGeom>
        </p:spPr>
        <p:txBody>
          <a:bodyPr spcFirstLastPara="1" wrap="square" lIns="91425" tIns="91425" rIns="91425" bIns="91425" anchor="t" anchorCtr="0">
            <a:noAutofit/>
          </a:bodyPr>
          <a:lstStyle/>
          <a:p>
            <a:pPr marL="0" lvl="0" indent="0"/>
            <a:r>
              <a:rPr lang="en-US" b="1" u="sng" dirty="0" smtClean="0"/>
              <a:t>Presented </a:t>
            </a:r>
            <a:r>
              <a:rPr lang="en-US" b="1" u="sng" dirty="0"/>
              <a:t>by Group </a:t>
            </a:r>
            <a:r>
              <a:rPr lang="en-US" b="1" u="sng" dirty="0" smtClean="0"/>
              <a:t>5</a:t>
            </a:r>
          </a:p>
          <a:p>
            <a:pPr marL="0" lvl="0" indent="0"/>
            <a:endParaRPr lang="en-US" dirty="0"/>
          </a:p>
          <a:p>
            <a:pPr marL="0" indent="0"/>
            <a:r>
              <a:rPr lang="en-US" b="1" i="1" dirty="0" err="1" smtClean="0"/>
              <a:t>Raju</a:t>
            </a:r>
            <a:r>
              <a:rPr lang="en-US" b="1" i="1" dirty="0" smtClean="0"/>
              <a:t> Ahmed </a:t>
            </a:r>
            <a:r>
              <a:rPr lang="en-US" b="1" i="1" dirty="0" err="1"/>
              <a:t>Rabby</a:t>
            </a:r>
            <a:r>
              <a:rPr lang="en-US" b="1" i="1" dirty="0"/>
              <a:t> 2013823642</a:t>
            </a:r>
          </a:p>
          <a:p>
            <a:pPr marL="0" lvl="0" indent="0"/>
            <a:endParaRPr lang="en-US" b="1" i="1" dirty="0" smtClean="0"/>
          </a:p>
          <a:p>
            <a:pPr marL="0" lvl="0" indent="0"/>
            <a:r>
              <a:rPr lang="en-US" b="1" i="1" dirty="0" err="1"/>
              <a:t>Musfika</a:t>
            </a:r>
            <a:r>
              <a:rPr lang="en-US" b="1" i="1" dirty="0"/>
              <a:t> </a:t>
            </a:r>
            <a:r>
              <a:rPr lang="en-US" b="1" i="1" dirty="0" err="1"/>
              <a:t>Tasnim</a:t>
            </a:r>
            <a:r>
              <a:rPr lang="en-US" b="1" i="1" dirty="0"/>
              <a:t> </a:t>
            </a:r>
            <a:r>
              <a:rPr lang="en-US" b="1" i="1" dirty="0" err="1"/>
              <a:t>Fariha</a:t>
            </a:r>
            <a:r>
              <a:rPr lang="en-US" b="1" i="1" dirty="0"/>
              <a:t> </a:t>
            </a:r>
            <a:r>
              <a:rPr lang="en-US" b="1" i="1" dirty="0" smtClean="0"/>
              <a:t>2014126642 </a:t>
            </a:r>
          </a:p>
          <a:p>
            <a:pPr marL="0" lvl="0" indent="0"/>
            <a:endParaRPr lang="en-US" b="1" i="1" dirty="0" smtClean="0"/>
          </a:p>
          <a:p>
            <a:pPr marL="0" lvl="0" indent="0"/>
            <a:r>
              <a:rPr lang="en-US" b="1" i="1" dirty="0" err="1" smtClean="0"/>
              <a:t>Tasin</a:t>
            </a:r>
            <a:r>
              <a:rPr lang="en-US" b="1" i="1" dirty="0" smtClean="0"/>
              <a:t> </a:t>
            </a:r>
            <a:r>
              <a:rPr lang="en-US" b="1" i="1" dirty="0" err="1"/>
              <a:t>MdAwdri</a:t>
            </a:r>
            <a:r>
              <a:rPr lang="en-US" b="1" i="1" dirty="0"/>
              <a:t> </a:t>
            </a:r>
            <a:r>
              <a:rPr lang="en-US" b="1" i="1" dirty="0" smtClean="0"/>
              <a:t>1912801642   </a:t>
            </a:r>
          </a:p>
          <a:p>
            <a:pPr marL="0" lvl="0" indent="0"/>
            <a:r>
              <a:rPr lang="en-US" b="1" i="1" dirty="0" smtClean="0"/>
              <a:t> </a:t>
            </a:r>
          </a:p>
          <a:p>
            <a:pPr marL="0" lvl="0" indent="0"/>
            <a:r>
              <a:rPr lang="en-US" b="1" i="1" dirty="0" err="1" smtClean="0"/>
              <a:t>FarhanaAkther</a:t>
            </a:r>
            <a:r>
              <a:rPr lang="en-US" b="1" i="1" dirty="0" smtClean="0"/>
              <a:t> </a:t>
            </a:r>
            <a:r>
              <a:rPr lang="en-US" b="1" i="1" dirty="0" err="1"/>
              <a:t>Layba</a:t>
            </a:r>
            <a:r>
              <a:rPr lang="en-US" b="1" i="1" dirty="0"/>
              <a:t> </a:t>
            </a:r>
            <a:r>
              <a:rPr lang="en-US" b="1" i="1" dirty="0" err="1"/>
              <a:t>Mitu</a:t>
            </a:r>
            <a:r>
              <a:rPr lang="en-US" b="1" i="1" dirty="0"/>
              <a:t> </a:t>
            </a:r>
            <a:r>
              <a:rPr lang="en-US" b="1" i="1" dirty="0" smtClean="0"/>
              <a:t>1911184042  </a:t>
            </a:r>
          </a:p>
          <a:p>
            <a:pPr marL="0" lvl="0" indent="0"/>
            <a:endParaRPr lang="en-US" b="1" i="1" dirty="0" smtClean="0"/>
          </a:p>
          <a:p>
            <a:pPr marL="0" lvl="0" indent="0"/>
            <a:r>
              <a:rPr lang="en-US" b="1" i="1" dirty="0" smtClean="0"/>
              <a:t> </a:t>
            </a:r>
            <a:r>
              <a:rPr lang="en-US" b="1" i="1" dirty="0" err="1"/>
              <a:t>Rashedul</a:t>
            </a:r>
            <a:r>
              <a:rPr lang="en-US" b="1" i="1" dirty="0"/>
              <a:t> Islam </a:t>
            </a:r>
            <a:r>
              <a:rPr lang="en-US" b="1" i="1" dirty="0" smtClean="0"/>
              <a:t>182178042 </a:t>
            </a:r>
            <a:endParaRPr b="1" i="1" dirty="0"/>
          </a:p>
        </p:txBody>
      </p:sp>
      <p:sp>
        <p:nvSpPr>
          <p:cNvPr id="619" name="Google Shape;619;p35"/>
          <p:cNvSpPr/>
          <p:nvPr/>
        </p:nvSpPr>
        <p:spPr>
          <a:xfrm rot="-10799403">
            <a:off x="-1108973" y="-977879"/>
            <a:ext cx="2617576" cy="2586645"/>
          </a:xfrm>
          <a:custGeom>
            <a:avLst/>
            <a:gdLst/>
            <a:ahLst/>
            <a:cxnLst/>
            <a:rect l="l" t="t" r="r" b="b"/>
            <a:pathLst>
              <a:path w="181713" h="167231" extrusionOk="0">
                <a:moveTo>
                  <a:pt x="24467" y="134201"/>
                </a:moveTo>
                <a:cubicBezTo>
                  <a:pt x="26215" y="121118"/>
                  <a:pt x="15212" y="101704"/>
                  <a:pt x="18639" y="88708"/>
                </a:cubicBezTo>
                <a:cubicBezTo>
                  <a:pt x="22066" y="75712"/>
                  <a:pt x="30199" y="62598"/>
                  <a:pt x="45030" y="56226"/>
                </a:cubicBezTo>
                <a:cubicBezTo>
                  <a:pt x="59861" y="49854"/>
                  <a:pt x="93358" y="59102"/>
                  <a:pt x="107625" y="50474"/>
                </a:cubicBezTo>
                <a:cubicBezTo>
                  <a:pt x="121892" y="41846"/>
                  <a:pt x="122524" y="10219"/>
                  <a:pt x="130633" y="4458"/>
                </a:cubicBezTo>
                <a:cubicBezTo>
                  <a:pt x="138742" y="-1303"/>
                  <a:pt x="149234" y="-4876"/>
                  <a:pt x="156278" y="15910"/>
                </a:cubicBezTo>
                <a:cubicBezTo>
                  <a:pt x="163322" y="36696"/>
                  <a:pt x="197585" y="103956"/>
                  <a:pt x="172897" y="129172"/>
                </a:cubicBezTo>
                <a:cubicBezTo>
                  <a:pt x="148209" y="154388"/>
                  <a:pt x="32888" y="166368"/>
                  <a:pt x="8150" y="167206"/>
                </a:cubicBezTo>
                <a:cubicBezTo>
                  <a:pt x="-16588" y="168044"/>
                  <a:pt x="22719" y="147284"/>
                  <a:pt x="24467" y="134201"/>
                </a:cubicBezTo>
                <a:close/>
              </a:path>
            </a:pathLst>
          </a:custGeom>
          <a:gradFill>
            <a:gsLst>
              <a:gs pos="0">
                <a:srgbClr val="4A77AB"/>
              </a:gs>
              <a:gs pos="100000">
                <a:srgbClr val="27384C"/>
              </a:gs>
            </a:gsLst>
            <a:path path="circle">
              <a:fillToRect l="50000" t="50000" r="50000" b="50000"/>
            </a:path>
            <a:tileRect/>
          </a:gradFill>
          <a:ln>
            <a:noFill/>
          </a:ln>
          <a:effectLst>
            <a:outerShdw blurRad="157163" dist="38100" dir="17880000" algn="bl" rotWithShape="0">
              <a:srgbClr val="36577D">
                <a:alpha val="79000"/>
              </a:srgbClr>
            </a:outerShdw>
          </a:effectLst>
        </p:spPr>
      </p:sp>
      <p:grpSp>
        <p:nvGrpSpPr>
          <p:cNvPr id="620" name="Google Shape;620;p35"/>
          <p:cNvGrpSpPr/>
          <p:nvPr/>
        </p:nvGrpSpPr>
        <p:grpSpPr>
          <a:xfrm>
            <a:off x="382951" y="285468"/>
            <a:ext cx="175796" cy="183402"/>
            <a:chOff x="1065600" y="3754050"/>
            <a:chExt cx="139200" cy="145200"/>
          </a:xfrm>
        </p:grpSpPr>
        <p:cxnSp>
          <p:nvCxnSpPr>
            <p:cNvPr id="621" name="Google Shape;621;p35"/>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622" name="Google Shape;622;p35"/>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sp>
        <p:nvSpPr>
          <p:cNvPr id="623" name="Google Shape;623;p35"/>
          <p:cNvSpPr/>
          <p:nvPr/>
        </p:nvSpPr>
        <p:spPr>
          <a:xfrm>
            <a:off x="5894250" y="3967221"/>
            <a:ext cx="50700" cy="50700"/>
          </a:xfrm>
          <a:prstGeom prst="ellipse">
            <a:avLst/>
          </a:prstGeom>
          <a:solidFill>
            <a:srgbClr val="EDC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35"/>
          <p:cNvGrpSpPr/>
          <p:nvPr/>
        </p:nvGrpSpPr>
        <p:grpSpPr>
          <a:xfrm>
            <a:off x="8295714" y="3497368"/>
            <a:ext cx="175796" cy="183402"/>
            <a:chOff x="1065600" y="3754050"/>
            <a:chExt cx="139200" cy="145200"/>
          </a:xfrm>
        </p:grpSpPr>
        <p:cxnSp>
          <p:nvCxnSpPr>
            <p:cNvPr id="625" name="Google Shape;625;p35"/>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626" name="Google Shape;626;p35"/>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627" name="Google Shape;627;p35"/>
          <p:cNvGrpSpPr/>
          <p:nvPr/>
        </p:nvGrpSpPr>
        <p:grpSpPr>
          <a:xfrm>
            <a:off x="1938901" y="1621975"/>
            <a:ext cx="175796" cy="183402"/>
            <a:chOff x="1065600" y="3754050"/>
            <a:chExt cx="139200" cy="145200"/>
          </a:xfrm>
        </p:grpSpPr>
        <p:cxnSp>
          <p:nvCxnSpPr>
            <p:cNvPr id="628" name="Google Shape;628;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29" name="Google Shape;629;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grpSp>
        <p:nvGrpSpPr>
          <p:cNvPr id="630" name="Google Shape;630;p35"/>
          <p:cNvGrpSpPr/>
          <p:nvPr/>
        </p:nvGrpSpPr>
        <p:grpSpPr>
          <a:xfrm>
            <a:off x="7487376" y="901343"/>
            <a:ext cx="175796" cy="183402"/>
            <a:chOff x="1065600" y="3754050"/>
            <a:chExt cx="139200" cy="145200"/>
          </a:xfrm>
        </p:grpSpPr>
        <p:cxnSp>
          <p:nvCxnSpPr>
            <p:cNvPr id="631" name="Google Shape;631;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32" name="Google Shape;632;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grpSp>
        <p:nvGrpSpPr>
          <p:cNvPr id="633" name="Google Shape;633;p35"/>
          <p:cNvGrpSpPr/>
          <p:nvPr/>
        </p:nvGrpSpPr>
        <p:grpSpPr>
          <a:xfrm>
            <a:off x="3357965" y="3181350"/>
            <a:ext cx="175796" cy="183402"/>
            <a:chOff x="1065600" y="3754050"/>
            <a:chExt cx="139200" cy="145200"/>
          </a:xfrm>
        </p:grpSpPr>
        <p:cxnSp>
          <p:nvCxnSpPr>
            <p:cNvPr id="634"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635"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636" name="Google Shape;636;p35"/>
          <p:cNvGrpSpPr/>
          <p:nvPr/>
        </p:nvGrpSpPr>
        <p:grpSpPr>
          <a:xfrm>
            <a:off x="4826551" y="4297593"/>
            <a:ext cx="175796" cy="183402"/>
            <a:chOff x="1065600" y="3754050"/>
            <a:chExt cx="139200" cy="145200"/>
          </a:xfrm>
        </p:grpSpPr>
        <p:cxnSp>
          <p:nvCxnSpPr>
            <p:cNvPr id="637" name="Google Shape;637;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38" name="Google Shape;638;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639" name="Google Shape;639;p35"/>
          <p:cNvPicPr preferRelativeResize="0"/>
          <p:nvPr/>
        </p:nvPicPr>
        <p:blipFill>
          <a:blip r:embed="rId3">
            <a:alphaModFix/>
          </a:blip>
          <a:stretch>
            <a:fillRect/>
          </a:stretch>
        </p:blipFill>
        <p:spPr>
          <a:xfrm rot="-2371563">
            <a:off x="2127440" y="4473467"/>
            <a:ext cx="529169" cy="506392"/>
          </a:xfrm>
          <a:prstGeom prst="rect">
            <a:avLst/>
          </a:prstGeom>
          <a:noFill/>
          <a:ln>
            <a:noFill/>
          </a:ln>
          <a:effectLst>
            <a:outerShdw blurRad="85725" dist="85725" dir="5400000" algn="bl" rotWithShape="0">
              <a:srgbClr val="956850">
                <a:alpha val="48000"/>
              </a:srgbClr>
            </a:outerShdw>
          </a:effectLst>
        </p:spPr>
      </p:pic>
      <p:pic>
        <p:nvPicPr>
          <p:cNvPr id="641" name="Google Shape;641;p35"/>
          <p:cNvPicPr preferRelativeResize="0"/>
          <p:nvPr/>
        </p:nvPicPr>
        <p:blipFill>
          <a:blip r:embed="rId4">
            <a:alphaModFix/>
          </a:blip>
          <a:stretch>
            <a:fillRect/>
          </a:stretch>
        </p:blipFill>
        <p:spPr>
          <a:xfrm>
            <a:off x="6435702" y="127125"/>
            <a:ext cx="620625" cy="697326"/>
          </a:xfrm>
          <a:prstGeom prst="rect">
            <a:avLst/>
          </a:prstGeom>
          <a:noFill/>
          <a:ln>
            <a:noFill/>
          </a:ln>
          <a:effectLst>
            <a:outerShdw blurRad="85725" dist="76200" dir="5460000" algn="bl" rotWithShape="0">
              <a:srgbClr val="956850">
                <a:alpha val="48000"/>
              </a:srgbClr>
            </a:outerShdw>
          </a:effectLst>
        </p:spPr>
      </p:pic>
      <p:pic>
        <p:nvPicPr>
          <p:cNvPr id="642" name="Google Shape;642;p35"/>
          <p:cNvPicPr preferRelativeResize="0"/>
          <p:nvPr/>
        </p:nvPicPr>
        <p:blipFill>
          <a:blip r:embed="rId5">
            <a:alphaModFix/>
          </a:blip>
          <a:stretch>
            <a:fillRect/>
          </a:stretch>
        </p:blipFill>
        <p:spPr>
          <a:xfrm>
            <a:off x="3501637" y="0"/>
            <a:ext cx="811518" cy="926126"/>
          </a:xfrm>
          <a:prstGeom prst="rect">
            <a:avLst/>
          </a:prstGeom>
          <a:noFill/>
          <a:ln>
            <a:noFill/>
          </a:ln>
          <a:effectLst>
            <a:outerShdw blurRad="85725" dist="76200" dir="5400000" algn="bl" rotWithShape="0">
              <a:srgbClr val="956850">
                <a:alpha val="48000"/>
              </a:srgbClr>
            </a:outerShdw>
          </a:effectLst>
        </p:spPr>
      </p:pic>
      <p:grpSp>
        <p:nvGrpSpPr>
          <p:cNvPr id="33" name="Google Shape;633;p35"/>
          <p:cNvGrpSpPr/>
          <p:nvPr/>
        </p:nvGrpSpPr>
        <p:grpSpPr>
          <a:xfrm>
            <a:off x="3664136" y="3632733"/>
            <a:ext cx="175796" cy="183402"/>
            <a:chOff x="1065600" y="3754050"/>
            <a:chExt cx="139200" cy="145200"/>
          </a:xfrm>
        </p:grpSpPr>
        <p:cxnSp>
          <p:nvCxnSpPr>
            <p:cNvPr id="34"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35"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36" name="Google Shape;633;p35"/>
          <p:cNvGrpSpPr/>
          <p:nvPr/>
        </p:nvGrpSpPr>
        <p:grpSpPr>
          <a:xfrm>
            <a:off x="2895600" y="4043595"/>
            <a:ext cx="175796" cy="183402"/>
            <a:chOff x="1065600" y="3754050"/>
            <a:chExt cx="139200" cy="145200"/>
          </a:xfrm>
        </p:grpSpPr>
        <p:cxnSp>
          <p:nvCxnSpPr>
            <p:cNvPr id="37"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38"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39" name="Google Shape;633;p35"/>
          <p:cNvGrpSpPr/>
          <p:nvPr/>
        </p:nvGrpSpPr>
        <p:grpSpPr>
          <a:xfrm>
            <a:off x="3907396" y="4480995"/>
            <a:ext cx="175796" cy="183402"/>
            <a:chOff x="1065600" y="3754050"/>
            <a:chExt cx="139200" cy="145200"/>
          </a:xfrm>
        </p:grpSpPr>
        <p:cxnSp>
          <p:nvCxnSpPr>
            <p:cNvPr id="40"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41"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42" name="Google Shape;633;p35"/>
          <p:cNvGrpSpPr/>
          <p:nvPr/>
        </p:nvGrpSpPr>
        <p:grpSpPr>
          <a:xfrm>
            <a:off x="2895600" y="4906950"/>
            <a:ext cx="175796" cy="183402"/>
            <a:chOff x="1065600" y="3754050"/>
            <a:chExt cx="139200" cy="145200"/>
          </a:xfrm>
        </p:grpSpPr>
        <p:cxnSp>
          <p:nvCxnSpPr>
            <p:cNvPr id="43"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44"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sp>
        <p:nvSpPr>
          <p:cNvPr id="48" name="Google Shape;947;p54"/>
          <p:cNvSpPr/>
          <p:nvPr/>
        </p:nvSpPr>
        <p:spPr>
          <a:xfrm>
            <a:off x="4605021" y="1498948"/>
            <a:ext cx="4343400"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1849" y="1621975"/>
            <a:ext cx="4069743"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7"/>
          <p:cNvSpPr txBox="1">
            <a:spLocks noGrp="1"/>
          </p:cNvSpPr>
          <p:nvPr>
            <p:ph type="title"/>
          </p:nvPr>
        </p:nvSpPr>
        <p:spPr>
          <a:xfrm>
            <a:off x="1828800" y="209550"/>
            <a:ext cx="7086600" cy="398525"/>
          </a:xfrm>
          <a:prstGeom prst="rect">
            <a:avLst/>
          </a:prstGeom>
        </p:spPr>
        <p:txBody>
          <a:bodyPr spcFirstLastPara="1" wrap="square" lIns="91425" tIns="91425" rIns="91425" bIns="91425" anchor="ctr" anchorCtr="0">
            <a:noAutofit/>
          </a:bodyPr>
          <a:lstStyle/>
          <a:p>
            <a:pPr lvl="0"/>
            <a:r>
              <a:rPr lang="en-US" sz="4000" dirty="0"/>
              <a:t>Conclusion</a:t>
            </a:r>
            <a:endParaRPr sz="4000" dirty="0"/>
          </a:p>
        </p:txBody>
      </p:sp>
      <p:grpSp>
        <p:nvGrpSpPr>
          <p:cNvPr id="840" name="Google Shape;840;p47"/>
          <p:cNvGrpSpPr/>
          <p:nvPr/>
        </p:nvGrpSpPr>
        <p:grpSpPr>
          <a:xfrm>
            <a:off x="1456526" y="2918593"/>
            <a:ext cx="175796" cy="183402"/>
            <a:chOff x="1065600" y="3754050"/>
            <a:chExt cx="139200" cy="145200"/>
          </a:xfrm>
        </p:grpSpPr>
        <p:cxnSp>
          <p:nvCxnSpPr>
            <p:cNvPr id="841" name="Google Shape;841;p47"/>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842" name="Google Shape;842;p47"/>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846" name="Google Shape;846;p47"/>
          <p:cNvPicPr preferRelativeResize="0"/>
          <p:nvPr/>
        </p:nvPicPr>
        <p:blipFill>
          <a:blip r:embed="rId3">
            <a:alphaModFix/>
          </a:blip>
          <a:stretch>
            <a:fillRect/>
          </a:stretch>
        </p:blipFill>
        <p:spPr>
          <a:xfrm>
            <a:off x="-7936" y="666750"/>
            <a:ext cx="2903535" cy="3657600"/>
          </a:xfrm>
          <a:prstGeom prst="rect">
            <a:avLst/>
          </a:prstGeom>
          <a:noFill/>
          <a:ln>
            <a:noFill/>
          </a:ln>
          <a:effectLst>
            <a:outerShdw blurRad="114300" dist="76200" dir="5400000" algn="bl" rotWithShape="0">
              <a:schemeClr val="accent4">
                <a:alpha val="47000"/>
              </a:schemeClr>
            </a:outerShdw>
          </a:effectLst>
        </p:spPr>
      </p:pic>
      <p:sp>
        <p:nvSpPr>
          <p:cNvPr id="2" name="Rectangle 1"/>
          <p:cNvSpPr/>
          <p:nvPr/>
        </p:nvSpPr>
        <p:spPr>
          <a:xfrm>
            <a:off x="2590800" y="1315958"/>
            <a:ext cx="5791200" cy="3170099"/>
          </a:xfrm>
          <a:prstGeom prst="rect">
            <a:avLst/>
          </a:prstGeom>
        </p:spPr>
        <p:txBody>
          <a:bodyPr wrap="square">
            <a:spAutoFit/>
          </a:bodyPr>
          <a:lstStyle/>
          <a:p>
            <a:r>
              <a:rPr lang="en-US" sz="2000" dirty="0">
                <a:latin typeface="+mj-lt"/>
              </a:rPr>
              <a:t>This project aims to leverage the power of machine learning and deep </a:t>
            </a:r>
            <a:r>
              <a:rPr lang="en-US" sz="2000" dirty="0" smtClean="0">
                <a:latin typeface="+mj-lt"/>
              </a:rPr>
              <a:t>learning to </a:t>
            </a:r>
            <a:r>
              <a:rPr lang="en-US" sz="2000" dirty="0">
                <a:latin typeface="+mj-lt"/>
              </a:rPr>
              <a:t>create a comprehensive multi-disease prediction system. metadata and image-based data, the system will provide accurate predictions, contributing to early diagnosis and improved healthcare outcomes. This work aligns with the growing need </a:t>
            </a:r>
            <a:r>
              <a:rPr lang="en-US" sz="2000" dirty="0" smtClean="0">
                <a:latin typeface="+mj-lt"/>
              </a:rPr>
              <a:t>for AI-powered </a:t>
            </a:r>
            <a:r>
              <a:rPr lang="en-US" sz="2000" dirty="0">
                <a:latin typeface="+mj-lt"/>
              </a:rPr>
              <a:t>diagnostic tools in modern healthcare and offers a scalable foundation for future enhancements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3" name="Title 2"/>
          <p:cNvSpPr>
            <a:spLocks noGrp="1"/>
          </p:cNvSpPr>
          <p:nvPr>
            <p:ph type="title"/>
          </p:nvPr>
        </p:nvSpPr>
        <p:spPr>
          <a:xfrm>
            <a:off x="2133600" y="133350"/>
            <a:ext cx="4705800" cy="531900"/>
          </a:xfrm>
        </p:spPr>
        <p:txBody>
          <a:bodyPr/>
          <a:lstStyle/>
          <a:p>
            <a:r>
              <a:rPr lang="en-US" dirty="0" smtClean="0"/>
              <a:t>    References</a:t>
            </a:r>
            <a:endParaRPr lang="en-US" dirty="0"/>
          </a:p>
        </p:txBody>
      </p:sp>
      <p:sp>
        <p:nvSpPr>
          <p:cNvPr id="5" name="Rectangle 4"/>
          <p:cNvSpPr/>
          <p:nvPr/>
        </p:nvSpPr>
        <p:spPr>
          <a:xfrm>
            <a:off x="152400" y="819150"/>
            <a:ext cx="7772400" cy="4154984"/>
          </a:xfrm>
          <a:prstGeom prst="rect">
            <a:avLst/>
          </a:prstGeom>
        </p:spPr>
        <p:txBody>
          <a:bodyPr wrap="square">
            <a:spAutoFit/>
          </a:bodyPr>
          <a:lstStyle/>
          <a:p>
            <a:r>
              <a:rPr lang="en-US" sz="1200" b="1" dirty="0" smtClean="0"/>
              <a:t>I. Smith</a:t>
            </a:r>
            <a:r>
              <a:rPr lang="en-US" sz="1200" b="1" dirty="0"/>
              <a:t>, J., &amp; Doe, A. (2023). "Machine Learning Approaches for Predicting Diabetes Mellitus." Journal of Medical Informatics, 45(2), 123-134.</a:t>
            </a:r>
          </a:p>
          <a:p>
            <a:r>
              <a:rPr lang="en-US" sz="1200" b="1" dirty="0" smtClean="0"/>
              <a:t>II. </a:t>
            </a:r>
            <a:r>
              <a:rPr lang="en-US" sz="1200" b="1" dirty="0" err="1" smtClean="0"/>
              <a:t>Tiwari</a:t>
            </a:r>
            <a:r>
              <a:rPr lang="en-US" sz="1200" b="1" dirty="0"/>
              <a:t>, A., </a:t>
            </a:r>
            <a:r>
              <a:rPr lang="en-US" sz="1200" b="1" dirty="0" err="1"/>
              <a:t>Chugh</a:t>
            </a:r>
            <a:r>
              <a:rPr lang="en-US" sz="1200" b="1" dirty="0"/>
              <a:t>, A., &amp; Sharma, A. (2023). "Ensemble Framework for Cardiovascular Disease Prediction." </a:t>
            </a:r>
            <a:r>
              <a:rPr lang="en-US" sz="1200" b="1" dirty="0" err="1"/>
              <a:t>arXiv</a:t>
            </a:r>
            <a:r>
              <a:rPr lang="en-US" sz="1200" b="1" dirty="0"/>
              <a:t> preprint arXiv:2306.09989. [Online]. Available: https://arxiv.org/abs/2306.09989</a:t>
            </a:r>
          </a:p>
          <a:p>
            <a:r>
              <a:rPr lang="en-US" sz="1200" b="1" dirty="0" smtClean="0"/>
              <a:t>III. Jain</a:t>
            </a:r>
            <a:r>
              <a:rPr lang="en-US" sz="1200" b="1" dirty="0"/>
              <a:t>, N. (2022). "Stroke Prediction Using Machine Learning Techniques." </a:t>
            </a:r>
            <a:r>
              <a:rPr lang="en-US" sz="1200" b="1" dirty="0" err="1"/>
              <a:t>Kaggle</a:t>
            </a:r>
            <a:r>
              <a:rPr lang="en-US" sz="1200" b="1" dirty="0"/>
              <a:t>. [Online]. Available: https://www.kaggle.com</a:t>
            </a:r>
          </a:p>
          <a:p>
            <a:r>
              <a:rPr lang="en-US" sz="1200" b="1" dirty="0" smtClean="0"/>
              <a:t>IV. Lee</a:t>
            </a:r>
            <a:r>
              <a:rPr lang="en-US" sz="1200" b="1" dirty="0"/>
              <a:t>, H., Park, M. W., &amp; Park, D. J. (2021). "Development of Machine Learning Model for Diagnostic Disease Prediction Based on Laboratory Tests." Scientific Reports, 11(1), 7567. [Online]. Available: https://www.nature.com/articles/s41598-021-87171-5</a:t>
            </a:r>
          </a:p>
          <a:p>
            <a:r>
              <a:rPr lang="en-US" sz="1200" b="1" dirty="0" smtClean="0"/>
              <a:t>V. Franz</a:t>
            </a:r>
            <a:r>
              <a:rPr lang="en-US" sz="1200" b="1" dirty="0"/>
              <a:t>, L., </a:t>
            </a:r>
            <a:r>
              <a:rPr lang="en-US" sz="1200" b="1" dirty="0" err="1"/>
              <a:t>Shrestha</a:t>
            </a:r>
            <a:r>
              <a:rPr lang="en-US" sz="1200" b="1" dirty="0"/>
              <a:t>, Y. R., &amp; </a:t>
            </a:r>
            <a:r>
              <a:rPr lang="en-US" sz="1200" b="1" dirty="0" err="1"/>
              <a:t>Paudel</a:t>
            </a:r>
            <a:r>
              <a:rPr lang="en-US" sz="1200" b="1" dirty="0"/>
              <a:t>, B. (2020). "A Deep Learning Pipeline for Patient Diagnosis Prediction Using Electronic Health Records." </a:t>
            </a:r>
            <a:r>
              <a:rPr lang="en-US" sz="1200" b="1" dirty="0" err="1"/>
              <a:t>arXiv</a:t>
            </a:r>
            <a:r>
              <a:rPr lang="en-US" sz="1200" b="1" dirty="0"/>
              <a:t> preprint arXiv:2006.16926. [Online]. Available: https://arxiv.org/abs/2006.16926</a:t>
            </a:r>
          </a:p>
          <a:p>
            <a:r>
              <a:rPr lang="en-US" sz="1200" b="1" dirty="0" smtClean="0"/>
              <a:t>VI. UCI </a:t>
            </a:r>
            <a:r>
              <a:rPr lang="en-US" sz="1200" b="1" dirty="0"/>
              <a:t>Machine Learning Repository. (2021). "Chronic Kidney Disease Dataset." UCI. [Online]. Available: https://archive.ics.uci.edu/ml/datasets/Chronic_Kidney_Disease</a:t>
            </a:r>
          </a:p>
          <a:p>
            <a:r>
              <a:rPr lang="en-US" sz="1200" b="1" dirty="0" smtClean="0"/>
              <a:t>VII. Chan</a:t>
            </a:r>
            <a:r>
              <a:rPr lang="en-US" sz="1200" b="1" dirty="0"/>
              <a:t>, T. (2022). "Brain Tumor Detection from MRI Scans Using CNN." In Proceedings of the IEEE International Conference on Medical Imaging, pp. 113-120.</a:t>
            </a:r>
          </a:p>
          <a:p>
            <a:r>
              <a:rPr lang="en-US" sz="1200" b="1" dirty="0" smtClean="0"/>
              <a:t>VIII. National </a:t>
            </a:r>
            <a:r>
              <a:rPr lang="en-US" sz="1200" b="1" dirty="0"/>
              <a:t>Institutes of Health (NIH). (2021). "Chest X-Ray Pneumonia Dataset." NIH. [Online]. Available: https://www.nih.gov</a:t>
            </a:r>
          </a:p>
          <a:p>
            <a:r>
              <a:rPr lang="en-US" sz="1200" b="1" dirty="0" smtClean="0"/>
              <a:t>IX. International </a:t>
            </a:r>
            <a:r>
              <a:rPr lang="en-US" sz="1200" b="1" dirty="0"/>
              <a:t>Skin Imaging Collaboration (ISIC). (2022). "Skin Lesion Analysis Towards Melanoma Detection." ISIC Archive. [Online]. Available: https://www.isic-archive.com</a:t>
            </a:r>
          </a:p>
          <a:p>
            <a:r>
              <a:rPr lang="en-US" sz="1200" b="1" dirty="0" smtClean="0"/>
              <a:t>X. </a:t>
            </a:r>
            <a:r>
              <a:rPr lang="en-US" sz="1200" b="1" dirty="0" err="1" smtClean="0"/>
              <a:t>Rahman</a:t>
            </a:r>
            <a:r>
              <a:rPr lang="en-US" sz="1200" b="1" dirty="0"/>
              <a:t>, M. (2021). "COVID-19 Detection Using Chest X-Rays and CNN." IEEE Access, 9, 103567-103574.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8"/>
          <p:cNvSpPr txBox="1">
            <a:spLocks noGrp="1"/>
          </p:cNvSpPr>
          <p:nvPr>
            <p:ph type="title"/>
          </p:nvPr>
        </p:nvSpPr>
        <p:spPr>
          <a:xfrm>
            <a:off x="1600200" y="227686"/>
            <a:ext cx="5562600" cy="1039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dirty="0"/>
              <a:t>Introduction</a:t>
            </a:r>
            <a:endParaRPr sz="4500" dirty="0"/>
          </a:p>
        </p:txBody>
      </p:sp>
      <p:sp>
        <p:nvSpPr>
          <p:cNvPr id="679" name="Google Shape;679;p38"/>
          <p:cNvSpPr txBox="1">
            <a:spLocks noGrp="1"/>
          </p:cNvSpPr>
          <p:nvPr>
            <p:ph type="subTitle" idx="1"/>
          </p:nvPr>
        </p:nvSpPr>
        <p:spPr>
          <a:xfrm>
            <a:off x="762000" y="1277954"/>
            <a:ext cx="7620000" cy="3351196"/>
          </a:xfrm>
          <a:prstGeom prst="rect">
            <a:avLst/>
          </a:prstGeom>
        </p:spPr>
        <p:txBody>
          <a:bodyPr spcFirstLastPara="1" wrap="square" lIns="91425" tIns="91425" rIns="91425" bIns="91425" anchor="t" anchorCtr="0">
            <a:noAutofit/>
          </a:bodyPr>
          <a:lstStyle/>
          <a:p>
            <a:pPr marL="0" indent="0" algn="l"/>
            <a:r>
              <a:rPr lang="en-US" sz="2000" dirty="0">
                <a:latin typeface="+mj-lt"/>
              </a:rPr>
              <a:t>The rising prevalence of chronic and life-threatening diseases, early diagnosis and prediction has become essential in modern healthcare. This project aims to develop a comprehensive multi-disease prediction system that integrates both patient metadata and medical imaging to accurately assess the likelihood of various diseases. Our goal Develop a multi disease prediction system using patient metadata and medical </a:t>
            </a:r>
            <a:r>
              <a:rPr lang="en-US" sz="2000" dirty="0" smtClean="0">
                <a:latin typeface="+mj-lt"/>
              </a:rPr>
              <a:t>image. Using </a:t>
            </a:r>
            <a:r>
              <a:rPr lang="en-US" sz="2000" dirty="0">
                <a:latin typeface="+mj-lt"/>
              </a:rPr>
              <a:t>machine learning and deep learning models for disease prediction.</a:t>
            </a:r>
          </a:p>
          <a:p>
            <a:pPr marL="0" indent="0"/>
            <a:endParaRPr lang="en-US" dirty="0"/>
          </a:p>
          <a:p>
            <a:pPr marL="0" lvl="0" indent="0" algn="ctr" rtl="0">
              <a:spcBef>
                <a:spcPts val="0"/>
              </a:spcBef>
              <a:spcAft>
                <a:spcPts val="0"/>
              </a:spcAft>
              <a:buNone/>
            </a:pPr>
            <a:endParaRPr dirty="0"/>
          </a:p>
        </p:txBody>
      </p:sp>
      <p:pic>
        <p:nvPicPr>
          <p:cNvPr id="681" name="Google Shape;681;p38"/>
          <p:cNvPicPr preferRelativeResize="0"/>
          <p:nvPr/>
        </p:nvPicPr>
        <p:blipFill>
          <a:blip r:embed="rId3">
            <a:alphaModFix/>
          </a:blip>
          <a:stretch>
            <a:fillRect/>
          </a:stretch>
        </p:blipFill>
        <p:spPr>
          <a:xfrm>
            <a:off x="5733819" y="0"/>
            <a:ext cx="1186324" cy="1270500"/>
          </a:xfrm>
          <a:prstGeom prst="rect">
            <a:avLst/>
          </a:prstGeom>
          <a:noFill/>
          <a:ln>
            <a:noFill/>
          </a:ln>
          <a:effectLst>
            <a:outerShdw blurRad="114300" dist="95250" dir="5400000" algn="bl" rotWithShape="0">
              <a:schemeClr val="accent4">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8" name="Google Shape;688;p39"/>
          <p:cNvSpPr txBox="1">
            <a:spLocks noGrp="1"/>
          </p:cNvSpPr>
          <p:nvPr>
            <p:ph type="title"/>
          </p:nvPr>
        </p:nvSpPr>
        <p:spPr>
          <a:xfrm>
            <a:off x="903200" y="546175"/>
            <a:ext cx="5533426" cy="685800"/>
          </a:xfrm>
          <a:prstGeom prst="rect">
            <a:avLst/>
          </a:prstGeom>
        </p:spPr>
        <p:txBody>
          <a:bodyPr spcFirstLastPara="1" wrap="square" lIns="91425" tIns="91425" rIns="91425" bIns="91425" anchor="ctr" anchorCtr="0">
            <a:noAutofit/>
          </a:bodyPr>
          <a:lstStyle/>
          <a:p>
            <a:r>
              <a:rPr lang="en-US" sz="4400" b="1" dirty="0" smtClean="0"/>
              <a:t>     Impact </a:t>
            </a:r>
            <a:r>
              <a:rPr lang="en-US" sz="4400" b="1" dirty="0"/>
              <a:t>of the project</a:t>
            </a:r>
            <a:r>
              <a:rPr lang="en-US" sz="4400" dirty="0"/>
              <a:t/>
            </a:r>
            <a:br>
              <a:rPr lang="en-US" sz="4400" dirty="0"/>
            </a:br>
            <a:endParaRPr sz="4400" dirty="0"/>
          </a:p>
        </p:txBody>
      </p:sp>
      <p:sp>
        <p:nvSpPr>
          <p:cNvPr id="689" name="Google Shape;689;p39"/>
          <p:cNvSpPr txBox="1">
            <a:spLocks noGrp="1"/>
          </p:cNvSpPr>
          <p:nvPr>
            <p:ph type="subTitle" idx="1"/>
          </p:nvPr>
        </p:nvSpPr>
        <p:spPr>
          <a:xfrm>
            <a:off x="685800" y="1518374"/>
            <a:ext cx="6248400" cy="3205301"/>
          </a:xfrm>
          <a:prstGeom prst="rect">
            <a:avLst/>
          </a:prstGeom>
        </p:spPr>
        <p:txBody>
          <a:bodyPr spcFirstLastPara="1" wrap="square" lIns="91425" tIns="91425" rIns="91425" bIns="91425" anchor="ctr" anchorCtr="0">
            <a:noAutofit/>
          </a:bodyPr>
          <a:lstStyle/>
          <a:p>
            <a:pPr marL="342900" lvl="0" indent="-342900" algn="l">
              <a:buFont typeface="Wingdings" pitchFamily="2" charset="2"/>
              <a:buChar char="ü"/>
            </a:pPr>
            <a:r>
              <a:rPr lang="en-US" sz="2000" b="1" dirty="0" smtClean="0">
                <a:latin typeface="+mj-lt"/>
              </a:rPr>
              <a:t>Can </a:t>
            </a:r>
            <a:r>
              <a:rPr lang="en-US" sz="2000" b="1" dirty="0">
                <a:latin typeface="+mj-lt"/>
              </a:rPr>
              <a:t>help doctor catch disease early, making treatments better and saving </a:t>
            </a:r>
            <a:r>
              <a:rPr lang="en-US" sz="2000" b="1" dirty="0" smtClean="0">
                <a:latin typeface="+mj-lt"/>
              </a:rPr>
              <a:t>lives.</a:t>
            </a:r>
          </a:p>
          <a:p>
            <a:pPr marL="342900" lvl="0" indent="-342900" algn="l">
              <a:buFont typeface="Wingdings" pitchFamily="2" charset="2"/>
              <a:buChar char="ü"/>
            </a:pPr>
            <a:endParaRPr lang="en-US" sz="2000" b="1" dirty="0">
              <a:latin typeface="+mj-lt"/>
            </a:endParaRPr>
          </a:p>
          <a:p>
            <a:pPr marL="342900" lvl="0" indent="-342900" algn="l">
              <a:buFont typeface="Wingdings" pitchFamily="2" charset="2"/>
              <a:buChar char="ü"/>
            </a:pPr>
            <a:r>
              <a:rPr lang="en-US" sz="2000" b="1" dirty="0">
                <a:latin typeface="+mj-lt"/>
              </a:rPr>
              <a:t>P</a:t>
            </a:r>
            <a:r>
              <a:rPr lang="en-US" sz="2000" b="1" dirty="0" smtClean="0">
                <a:latin typeface="+mj-lt"/>
              </a:rPr>
              <a:t>eople </a:t>
            </a:r>
            <a:r>
              <a:rPr lang="en-US" sz="2000" b="1" dirty="0">
                <a:latin typeface="+mj-lt"/>
              </a:rPr>
              <a:t>at risk can get the right help </a:t>
            </a:r>
            <a:r>
              <a:rPr lang="en-US" sz="2000" b="1" dirty="0" smtClean="0">
                <a:latin typeface="+mj-lt"/>
              </a:rPr>
              <a:t>sooner.</a:t>
            </a:r>
          </a:p>
          <a:p>
            <a:pPr marL="342900" lvl="0" indent="-342900" algn="l">
              <a:buFont typeface="Wingdings" pitchFamily="2" charset="2"/>
              <a:buChar char="ü"/>
            </a:pPr>
            <a:endParaRPr lang="en-US" sz="2000" b="1" dirty="0">
              <a:latin typeface="+mj-lt"/>
            </a:endParaRPr>
          </a:p>
          <a:p>
            <a:pPr marL="342900" lvl="0" indent="-342900" algn="l">
              <a:buFont typeface="Wingdings" pitchFamily="2" charset="2"/>
              <a:buChar char="ü"/>
            </a:pPr>
            <a:r>
              <a:rPr lang="en-US" sz="2000" b="1" dirty="0">
                <a:latin typeface="+mj-lt"/>
              </a:rPr>
              <a:t>C</a:t>
            </a:r>
            <a:r>
              <a:rPr lang="en-US" sz="2000" b="1" dirty="0" smtClean="0">
                <a:latin typeface="+mj-lt"/>
              </a:rPr>
              <a:t>an </a:t>
            </a:r>
            <a:r>
              <a:rPr lang="en-US" sz="2000" b="1" dirty="0">
                <a:latin typeface="+mj-lt"/>
              </a:rPr>
              <a:t>also help scientists learn more about using computers to predict health </a:t>
            </a:r>
            <a:r>
              <a:rPr lang="en-US" sz="2000" b="1" dirty="0" smtClean="0">
                <a:latin typeface="+mj-lt"/>
              </a:rPr>
              <a:t>problems.</a:t>
            </a:r>
          </a:p>
          <a:p>
            <a:pPr marL="0" lvl="0" indent="0" algn="l"/>
            <a:endParaRPr lang="en-US" sz="2000" b="1" dirty="0">
              <a:latin typeface="+mj-lt"/>
            </a:endParaRPr>
          </a:p>
          <a:p>
            <a:pPr marL="342900" lvl="0" indent="-342900" algn="l">
              <a:buFont typeface="Wingdings" pitchFamily="2" charset="2"/>
              <a:buChar char="ü"/>
            </a:pPr>
            <a:r>
              <a:rPr lang="en-US" sz="2000" b="1" dirty="0">
                <a:latin typeface="+mj-lt"/>
              </a:rPr>
              <a:t>Overall its about making healthcare better for everyone.</a:t>
            </a:r>
          </a:p>
          <a:p>
            <a:pPr marL="0" lvl="0" indent="0" algn="ctr" rtl="0">
              <a:spcBef>
                <a:spcPts val="0"/>
              </a:spcBef>
              <a:spcAft>
                <a:spcPts val="0"/>
              </a:spcAft>
              <a:buNone/>
            </a:pPr>
            <a:endParaRPr dirty="0"/>
          </a:p>
        </p:txBody>
      </p:sp>
      <p:pic>
        <p:nvPicPr>
          <p:cNvPr id="693" name="Google Shape;693;p39"/>
          <p:cNvPicPr preferRelativeResize="0"/>
          <p:nvPr/>
        </p:nvPicPr>
        <p:blipFill>
          <a:blip r:embed="rId3">
            <a:alphaModFix/>
          </a:blip>
          <a:stretch>
            <a:fillRect/>
          </a:stretch>
        </p:blipFill>
        <p:spPr>
          <a:xfrm>
            <a:off x="7873454" y="3967476"/>
            <a:ext cx="805351" cy="756200"/>
          </a:xfrm>
          <a:prstGeom prst="rect">
            <a:avLst/>
          </a:prstGeom>
          <a:noFill/>
          <a:ln>
            <a:noFill/>
          </a:ln>
          <a:effectLst>
            <a:outerShdw blurRad="157163" dist="85725" dir="5400000" algn="bl" rotWithShape="0">
              <a:schemeClr val="accent4">
                <a:alpha val="45000"/>
              </a:schemeClr>
            </a:outerShdw>
          </a:effectLst>
        </p:spPr>
      </p:pic>
      <p:pic>
        <p:nvPicPr>
          <p:cNvPr id="695" name="Google Shape;695;p39"/>
          <p:cNvPicPr preferRelativeResize="0"/>
          <p:nvPr/>
        </p:nvPicPr>
        <p:blipFill>
          <a:blip r:embed="rId4">
            <a:alphaModFix/>
          </a:blip>
          <a:stretch>
            <a:fillRect/>
          </a:stretch>
        </p:blipFill>
        <p:spPr>
          <a:xfrm>
            <a:off x="6705600" y="1283663"/>
            <a:ext cx="434800" cy="469424"/>
          </a:xfrm>
          <a:prstGeom prst="rect">
            <a:avLst/>
          </a:prstGeom>
          <a:noFill/>
          <a:ln>
            <a:noFill/>
          </a:ln>
          <a:effectLst>
            <a:outerShdw blurRad="157163" dist="76200" dir="5400000" algn="bl" rotWithShape="0">
              <a:schemeClr val="accent4">
                <a:alpha val="50000"/>
              </a:schemeClr>
            </a:outerShdw>
          </a:effectLst>
        </p:spPr>
      </p:pic>
      <p:pic>
        <p:nvPicPr>
          <p:cNvPr id="696" name="Google Shape;696;p39"/>
          <p:cNvPicPr preferRelativeResize="0"/>
          <p:nvPr/>
        </p:nvPicPr>
        <p:blipFill>
          <a:blip r:embed="rId5">
            <a:alphaModFix/>
          </a:blip>
          <a:stretch>
            <a:fillRect/>
          </a:stretch>
        </p:blipFill>
        <p:spPr>
          <a:xfrm>
            <a:off x="7580261" y="546175"/>
            <a:ext cx="907799" cy="972200"/>
          </a:xfrm>
          <a:prstGeom prst="rect">
            <a:avLst/>
          </a:prstGeom>
          <a:noFill/>
          <a:ln>
            <a:noFill/>
          </a:ln>
          <a:effectLst>
            <a:outerShdw blurRad="114300" dist="95250" dir="5400000" algn="bl" rotWithShape="0">
              <a:schemeClr val="accent4">
                <a:alpha val="50000"/>
              </a:schemeClr>
            </a:outerShdw>
          </a:effectLst>
        </p:spPr>
      </p:pic>
      <p:grpSp>
        <p:nvGrpSpPr>
          <p:cNvPr id="697" name="Google Shape;697;p39"/>
          <p:cNvGrpSpPr/>
          <p:nvPr/>
        </p:nvGrpSpPr>
        <p:grpSpPr>
          <a:xfrm>
            <a:off x="367126" y="4512293"/>
            <a:ext cx="175796" cy="183402"/>
            <a:chOff x="1065600" y="3754050"/>
            <a:chExt cx="139200" cy="145200"/>
          </a:xfrm>
        </p:grpSpPr>
        <p:cxnSp>
          <p:nvCxnSpPr>
            <p:cNvPr id="698" name="Google Shape;698;p39"/>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699" name="Google Shape;699;p39"/>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9" name="Google Shape;709;p40"/>
          <p:cNvSpPr txBox="1">
            <a:spLocks noGrp="1"/>
          </p:cNvSpPr>
          <p:nvPr>
            <p:ph type="title"/>
          </p:nvPr>
        </p:nvSpPr>
        <p:spPr>
          <a:xfrm>
            <a:off x="1447800" y="306210"/>
            <a:ext cx="7315200" cy="841800"/>
          </a:xfrm>
          <a:prstGeom prst="rect">
            <a:avLst/>
          </a:prstGeom>
        </p:spPr>
        <p:txBody>
          <a:bodyPr spcFirstLastPara="1" wrap="square" lIns="91425" tIns="91425" rIns="91425" bIns="91425" anchor="ctr" anchorCtr="0">
            <a:noAutofit/>
          </a:bodyPr>
          <a:lstStyle/>
          <a:p>
            <a:pPr lvl="0"/>
            <a:r>
              <a:rPr lang="en-US" sz="4000" dirty="0"/>
              <a:t>Project Scope and Objectives</a:t>
            </a:r>
            <a:endParaRPr sz="4000" dirty="0"/>
          </a:p>
        </p:txBody>
      </p:sp>
      <p:sp>
        <p:nvSpPr>
          <p:cNvPr id="712" name="Google Shape;712;p40"/>
          <p:cNvSpPr/>
          <p:nvPr/>
        </p:nvSpPr>
        <p:spPr>
          <a:xfrm>
            <a:off x="2240925" y="348696"/>
            <a:ext cx="50700" cy="50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40"/>
          <p:cNvGrpSpPr/>
          <p:nvPr/>
        </p:nvGrpSpPr>
        <p:grpSpPr>
          <a:xfrm>
            <a:off x="195264" y="2891368"/>
            <a:ext cx="175796" cy="183402"/>
            <a:chOff x="1065600" y="3754050"/>
            <a:chExt cx="139200" cy="145200"/>
          </a:xfrm>
        </p:grpSpPr>
        <p:cxnSp>
          <p:nvCxnSpPr>
            <p:cNvPr id="714" name="Google Shape;714;p4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715" name="Google Shape;715;p4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716" name="Google Shape;716;p40"/>
          <p:cNvGrpSpPr/>
          <p:nvPr/>
        </p:nvGrpSpPr>
        <p:grpSpPr>
          <a:xfrm>
            <a:off x="1892851" y="215993"/>
            <a:ext cx="175796" cy="183402"/>
            <a:chOff x="1065600" y="3754050"/>
            <a:chExt cx="139200" cy="145200"/>
          </a:xfrm>
        </p:grpSpPr>
        <p:cxnSp>
          <p:nvCxnSpPr>
            <p:cNvPr id="717" name="Google Shape;717;p40"/>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718" name="Google Shape;718;p40"/>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720" name="Google Shape;720;p40"/>
          <p:cNvPicPr preferRelativeResize="0"/>
          <p:nvPr/>
        </p:nvPicPr>
        <p:blipFill>
          <a:blip r:embed="rId3">
            <a:alphaModFix/>
          </a:blip>
          <a:stretch>
            <a:fillRect/>
          </a:stretch>
        </p:blipFill>
        <p:spPr>
          <a:xfrm rot="1939675">
            <a:off x="-18729" y="340915"/>
            <a:ext cx="603784" cy="577797"/>
          </a:xfrm>
          <a:prstGeom prst="rect">
            <a:avLst/>
          </a:prstGeom>
          <a:noFill/>
          <a:ln>
            <a:noFill/>
          </a:ln>
          <a:effectLst>
            <a:outerShdw blurRad="85725" dist="85725" dir="5400000" algn="bl" rotWithShape="0">
              <a:schemeClr val="dk1">
                <a:alpha val="48000"/>
              </a:schemeClr>
            </a:outerShdw>
          </a:effectLst>
        </p:spPr>
      </p:pic>
      <p:sp>
        <p:nvSpPr>
          <p:cNvPr id="17" name="Google Shape;947;p54"/>
          <p:cNvSpPr/>
          <p:nvPr/>
        </p:nvSpPr>
        <p:spPr>
          <a:xfrm>
            <a:off x="4648200" y="2145011"/>
            <a:ext cx="40327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0" y="1581150"/>
            <a:ext cx="3342582" cy="784830"/>
          </a:xfrm>
          <a:prstGeom prst="rect">
            <a:avLst/>
          </a:prstGeom>
        </p:spPr>
        <p:txBody>
          <a:bodyPr wrap="none">
            <a:spAutoFit/>
          </a:bodyPr>
          <a:lstStyle/>
          <a:p>
            <a:r>
              <a:rPr lang="en-US" sz="1500" b="1" dirty="0"/>
              <a:t>Phase 1: Metadata-Based Disease </a:t>
            </a:r>
            <a:endParaRPr lang="en-US" sz="1500" b="1" dirty="0" smtClean="0"/>
          </a:p>
          <a:p>
            <a:r>
              <a:rPr lang="en-US" sz="1500" b="1" dirty="0"/>
              <a:t> </a:t>
            </a:r>
            <a:r>
              <a:rPr lang="en-US" sz="1500" b="1" dirty="0" smtClean="0"/>
              <a:t>               Prediction </a:t>
            </a:r>
            <a:r>
              <a:rPr lang="en-US" sz="1500" b="1" dirty="0"/>
              <a:t>Models</a:t>
            </a:r>
          </a:p>
          <a:p>
            <a:endParaRPr lang="en-US" sz="1500" b="1" dirty="0">
              <a:latin typeface="+mj-lt"/>
            </a:endParaRPr>
          </a:p>
        </p:txBody>
      </p:sp>
      <p:sp>
        <p:nvSpPr>
          <p:cNvPr id="20" name="Google Shape;947;p54"/>
          <p:cNvSpPr/>
          <p:nvPr/>
        </p:nvSpPr>
        <p:spPr>
          <a:xfrm>
            <a:off x="364110" y="2137460"/>
            <a:ext cx="40327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508957" y="2266950"/>
            <a:ext cx="3813886" cy="2062103"/>
          </a:xfrm>
          <a:prstGeom prst="rect">
            <a:avLst/>
          </a:prstGeom>
        </p:spPr>
        <p:txBody>
          <a:bodyPr wrap="square">
            <a:spAutoFit/>
          </a:bodyPr>
          <a:lstStyle/>
          <a:p>
            <a:r>
              <a:rPr lang="en-US" sz="1600" b="1" dirty="0"/>
              <a:t>In this phase, we will develop predictive models that analyze patient demographic and clinical data to assess the likelihood of various diseases. As like Diabetes, Heart Disease Prediction, Stroke Prediction, Parkinson’s disease Prediction etc.</a:t>
            </a:r>
            <a:endParaRPr lang="en-US" sz="1600" b="1" dirty="0"/>
          </a:p>
        </p:txBody>
      </p:sp>
      <p:sp>
        <p:nvSpPr>
          <p:cNvPr id="5" name="Rectangle 4"/>
          <p:cNvSpPr/>
          <p:nvPr/>
        </p:nvSpPr>
        <p:spPr>
          <a:xfrm>
            <a:off x="4409405" y="1665788"/>
            <a:ext cx="4655442" cy="323165"/>
          </a:xfrm>
          <a:prstGeom prst="rect">
            <a:avLst/>
          </a:prstGeom>
        </p:spPr>
        <p:txBody>
          <a:bodyPr wrap="none">
            <a:spAutoFit/>
          </a:bodyPr>
          <a:lstStyle/>
          <a:p>
            <a:r>
              <a:rPr lang="en-US" sz="1500" b="1" dirty="0"/>
              <a:t>Phase 2: Image-Based Disease Detection Models</a:t>
            </a:r>
          </a:p>
        </p:txBody>
      </p:sp>
      <p:sp>
        <p:nvSpPr>
          <p:cNvPr id="6" name="Rectangle 5"/>
          <p:cNvSpPr/>
          <p:nvPr/>
        </p:nvSpPr>
        <p:spPr>
          <a:xfrm>
            <a:off x="4800601" y="2306592"/>
            <a:ext cx="3733800" cy="1815882"/>
          </a:xfrm>
          <a:prstGeom prst="rect">
            <a:avLst/>
          </a:prstGeom>
        </p:spPr>
        <p:txBody>
          <a:bodyPr wrap="square">
            <a:spAutoFit/>
          </a:bodyPr>
          <a:lstStyle/>
          <a:p>
            <a:r>
              <a:rPr lang="en-US" sz="1600" b="1" dirty="0"/>
              <a:t>In this phase, we will develop deep learning models for disease detection using medical imaging </a:t>
            </a:r>
            <a:r>
              <a:rPr lang="en-US" sz="1600" b="1" dirty="0" smtClean="0"/>
              <a:t>data. As </a:t>
            </a:r>
            <a:r>
              <a:rPr lang="en-US" sz="1600" b="1" dirty="0"/>
              <a:t>like Brain Tumor Detection from MRI Scan, Pneumonia Detection from Chest X-ray, COVID-19 Detection from Chest X-ray etc.</a:t>
            </a:r>
            <a:endParaRPr lang="en-US"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1"/>
          <p:cNvSpPr txBox="1">
            <a:spLocks noGrp="1"/>
          </p:cNvSpPr>
          <p:nvPr>
            <p:ph type="title"/>
          </p:nvPr>
        </p:nvSpPr>
        <p:spPr>
          <a:xfrm>
            <a:off x="2743200" y="133350"/>
            <a:ext cx="4878000" cy="757500"/>
          </a:xfrm>
          <a:prstGeom prst="rect">
            <a:avLst/>
          </a:prstGeom>
        </p:spPr>
        <p:txBody>
          <a:bodyPr spcFirstLastPara="1" wrap="square" lIns="91425" tIns="91425" rIns="91425" bIns="91425" anchor="t" anchorCtr="0">
            <a:noAutofit/>
          </a:bodyPr>
          <a:lstStyle/>
          <a:p>
            <a:pPr lvl="0"/>
            <a:r>
              <a:rPr lang="en-US" sz="4000" dirty="0"/>
              <a:t>Methodology</a:t>
            </a:r>
            <a:endParaRPr sz="4000" dirty="0"/>
          </a:p>
        </p:txBody>
      </p:sp>
      <p:sp>
        <p:nvSpPr>
          <p:cNvPr id="726" name="Google Shape;726;p41"/>
          <p:cNvSpPr txBox="1">
            <a:spLocks noGrp="1"/>
          </p:cNvSpPr>
          <p:nvPr>
            <p:ph type="subTitle" idx="1"/>
          </p:nvPr>
        </p:nvSpPr>
        <p:spPr>
          <a:xfrm>
            <a:off x="2819400" y="971550"/>
            <a:ext cx="6324600" cy="4152404"/>
          </a:xfrm>
          <a:prstGeom prst="rect">
            <a:avLst/>
          </a:prstGeom>
        </p:spPr>
        <p:txBody>
          <a:bodyPr spcFirstLastPara="1" wrap="square" lIns="91425" tIns="91425" rIns="91425" bIns="91425" anchor="t" anchorCtr="0">
            <a:noAutofit/>
          </a:bodyPr>
          <a:lstStyle/>
          <a:p>
            <a:pPr marL="139700" indent="0">
              <a:buNone/>
            </a:pPr>
            <a:r>
              <a:rPr lang="en-US" sz="3000" b="1" u="sng" dirty="0">
                <a:latin typeface="+mj-lt"/>
              </a:rPr>
              <a:t>Dataset Collection</a:t>
            </a:r>
            <a:r>
              <a:rPr lang="en-US" sz="3000" b="1" u="sng" dirty="0" smtClean="0">
                <a:latin typeface="+mj-lt"/>
              </a:rPr>
              <a:t>:</a:t>
            </a:r>
          </a:p>
          <a:p>
            <a:pPr marL="139700" indent="0">
              <a:buNone/>
            </a:pPr>
            <a:endParaRPr lang="en-US" dirty="0"/>
          </a:p>
          <a:p>
            <a:r>
              <a:rPr lang="en-US" sz="2000" dirty="0">
                <a:latin typeface="+mj-lt"/>
              </a:rPr>
              <a:t>We will utilize public datasets such as:</a:t>
            </a:r>
          </a:p>
          <a:p>
            <a:r>
              <a:rPr lang="en-US" sz="2000" dirty="0" smtClean="0">
                <a:latin typeface="+mj-lt"/>
              </a:rPr>
              <a:t> </a:t>
            </a:r>
            <a:r>
              <a:rPr lang="en-US" sz="2000" dirty="0">
                <a:latin typeface="+mj-lt"/>
              </a:rPr>
              <a:t>Cancer: SEER or UCI </a:t>
            </a:r>
            <a:r>
              <a:rPr lang="en-US" sz="2000" dirty="0" smtClean="0">
                <a:latin typeface="+mj-lt"/>
              </a:rPr>
              <a:t>dataset</a:t>
            </a:r>
            <a:endParaRPr lang="en-US" sz="2000" dirty="0">
              <a:latin typeface="+mj-lt"/>
            </a:endParaRPr>
          </a:p>
          <a:p>
            <a:r>
              <a:rPr lang="en-US" sz="2000" dirty="0" smtClean="0">
                <a:latin typeface="+mj-lt"/>
              </a:rPr>
              <a:t> </a:t>
            </a:r>
            <a:r>
              <a:rPr lang="en-US" sz="2000" dirty="0">
                <a:latin typeface="+mj-lt"/>
              </a:rPr>
              <a:t>Stroke: </a:t>
            </a:r>
            <a:r>
              <a:rPr lang="en-US" sz="2000" dirty="0" err="1">
                <a:latin typeface="+mj-lt"/>
              </a:rPr>
              <a:t>Kaggle's</a:t>
            </a:r>
            <a:r>
              <a:rPr lang="en-US" sz="2000" dirty="0">
                <a:latin typeface="+mj-lt"/>
              </a:rPr>
              <a:t> Stroke Prediction </a:t>
            </a:r>
            <a:r>
              <a:rPr lang="en-US" sz="2000" dirty="0" err="1">
                <a:latin typeface="+mj-lt"/>
              </a:rPr>
              <a:t>Datase</a:t>
            </a:r>
            <a:endParaRPr lang="en-US" sz="2000" dirty="0">
              <a:latin typeface="+mj-lt"/>
            </a:endParaRPr>
          </a:p>
          <a:p>
            <a:r>
              <a:rPr lang="en-US" sz="2000" dirty="0" smtClean="0">
                <a:latin typeface="+mj-lt"/>
              </a:rPr>
              <a:t> </a:t>
            </a:r>
            <a:r>
              <a:rPr lang="en-US" sz="2000" dirty="0">
                <a:latin typeface="+mj-lt"/>
              </a:rPr>
              <a:t>Alzheimer’s: Open Access Series of Imaging Studies (OASIS</a:t>
            </a:r>
          </a:p>
          <a:p>
            <a:r>
              <a:rPr lang="en-US" sz="2000" dirty="0" smtClean="0">
                <a:latin typeface="+mj-lt"/>
              </a:rPr>
              <a:t> </a:t>
            </a:r>
            <a:r>
              <a:rPr lang="en-US" sz="2000" dirty="0">
                <a:latin typeface="+mj-lt"/>
              </a:rPr>
              <a:t>CKD: UCI CKD </a:t>
            </a:r>
            <a:r>
              <a:rPr lang="en-US" sz="2000" dirty="0" err="1">
                <a:latin typeface="+mj-lt"/>
              </a:rPr>
              <a:t>Datase</a:t>
            </a:r>
            <a:endParaRPr lang="en-US" sz="2000" dirty="0">
              <a:latin typeface="+mj-lt"/>
            </a:endParaRPr>
          </a:p>
          <a:p>
            <a:r>
              <a:rPr lang="en-US" sz="2000" dirty="0" smtClean="0">
                <a:latin typeface="+mj-lt"/>
              </a:rPr>
              <a:t> </a:t>
            </a:r>
            <a:r>
              <a:rPr lang="en-US" sz="2000" dirty="0">
                <a:latin typeface="+mj-lt"/>
              </a:rPr>
              <a:t>MRI, X-ray, and </a:t>
            </a:r>
            <a:r>
              <a:rPr lang="en-US" sz="2000" dirty="0" err="1">
                <a:latin typeface="+mj-lt"/>
              </a:rPr>
              <a:t>Dermoscopic</a:t>
            </a:r>
            <a:r>
              <a:rPr lang="en-US" sz="2000" dirty="0">
                <a:latin typeface="+mj-lt"/>
              </a:rPr>
              <a:t> Images: Sources include </a:t>
            </a:r>
            <a:r>
              <a:rPr lang="en-US" sz="2000" dirty="0" err="1">
                <a:latin typeface="+mj-lt"/>
              </a:rPr>
              <a:t>Kaggle</a:t>
            </a:r>
            <a:r>
              <a:rPr lang="en-US" sz="2000" dirty="0">
                <a:latin typeface="+mj-lt"/>
              </a:rPr>
              <a:t>, NIH, and ISIC Archive</a:t>
            </a:r>
          </a:p>
          <a:p>
            <a:pPr marL="139700" indent="0">
              <a:buNone/>
            </a:pPr>
            <a:endParaRPr lang="en-US" dirty="0"/>
          </a:p>
          <a:p>
            <a:pPr marL="0" lvl="0" indent="0">
              <a:buClr>
                <a:schemeClr val="dk1"/>
              </a:buClr>
              <a:buSzPts val="1100"/>
              <a:buNone/>
            </a:pPr>
            <a:endParaRPr dirty="0"/>
          </a:p>
        </p:txBody>
      </p:sp>
      <p:pic>
        <p:nvPicPr>
          <p:cNvPr id="727" name="Google Shape;727;p41"/>
          <p:cNvPicPr preferRelativeResize="0"/>
          <p:nvPr/>
        </p:nvPicPr>
        <p:blipFill rotWithShape="1">
          <a:blip r:embed="rId3">
            <a:alphaModFix/>
          </a:blip>
          <a:srcRect l="9890" r="49139" b="1048"/>
          <a:stretch/>
        </p:blipFill>
        <p:spPr>
          <a:xfrm>
            <a:off x="22746" y="1059254"/>
            <a:ext cx="2525400" cy="4064700"/>
          </a:xfrm>
          <a:prstGeom prst="roundRect">
            <a:avLst>
              <a:gd name="adj" fmla="val 20064"/>
            </a:avLst>
          </a:prstGeom>
          <a:noFill/>
          <a:ln>
            <a:noFill/>
          </a:ln>
          <a:effectLst>
            <a:outerShdw blurRad="128588" dist="76200" dir="6840000" algn="bl" rotWithShape="0">
              <a:schemeClr val="accent4">
                <a:alpha val="32000"/>
              </a:schemeClr>
            </a:outerShdw>
          </a:effectLst>
        </p:spPr>
      </p:pic>
      <p:pic>
        <p:nvPicPr>
          <p:cNvPr id="728" name="Google Shape;728;p41"/>
          <p:cNvPicPr preferRelativeResize="0"/>
          <p:nvPr/>
        </p:nvPicPr>
        <p:blipFill>
          <a:blip r:embed="rId4">
            <a:alphaModFix/>
          </a:blip>
          <a:stretch>
            <a:fillRect/>
          </a:stretch>
        </p:blipFill>
        <p:spPr>
          <a:xfrm>
            <a:off x="76702" y="-95250"/>
            <a:ext cx="1397626" cy="1496750"/>
          </a:xfrm>
          <a:prstGeom prst="rect">
            <a:avLst/>
          </a:prstGeom>
          <a:noFill/>
          <a:ln>
            <a:noFill/>
          </a:ln>
          <a:effectLst>
            <a:outerShdw blurRad="114300" dist="95250" dir="5400000" algn="bl" rotWithShape="0">
              <a:schemeClr val="accent4">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2"/>
          <p:cNvSpPr txBox="1">
            <a:spLocks noGrp="1"/>
          </p:cNvSpPr>
          <p:nvPr>
            <p:ph type="title" idx="2"/>
          </p:nvPr>
        </p:nvSpPr>
        <p:spPr>
          <a:xfrm>
            <a:off x="609600" y="209550"/>
            <a:ext cx="7443350" cy="427800"/>
          </a:xfrm>
          <a:prstGeom prst="rect">
            <a:avLst/>
          </a:prstGeom>
        </p:spPr>
        <p:txBody>
          <a:bodyPr spcFirstLastPara="1" wrap="square" lIns="91425" tIns="91425" rIns="91425" bIns="91425" anchor="t" anchorCtr="0">
            <a:noAutofit/>
          </a:bodyPr>
          <a:lstStyle/>
          <a:p>
            <a:pPr lvl="0"/>
            <a:r>
              <a:rPr lang="en-US" dirty="0"/>
              <a:t>Model Development:</a:t>
            </a:r>
            <a:endParaRPr dirty="0"/>
          </a:p>
        </p:txBody>
      </p:sp>
      <p:sp>
        <p:nvSpPr>
          <p:cNvPr id="735" name="Google Shape;735;p42"/>
          <p:cNvSpPr txBox="1">
            <a:spLocks noGrp="1"/>
          </p:cNvSpPr>
          <p:nvPr>
            <p:ph type="title" idx="3"/>
          </p:nvPr>
        </p:nvSpPr>
        <p:spPr>
          <a:xfrm>
            <a:off x="533400" y="2800350"/>
            <a:ext cx="6833750" cy="427800"/>
          </a:xfrm>
          <a:prstGeom prst="rect">
            <a:avLst/>
          </a:prstGeom>
        </p:spPr>
        <p:txBody>
          <a:bodyPr spcFirstLastPara="1" wrap="square" lIns="91425" tIns="91425" rIns="91425" bIns="91425" anchor="t" anchorCtr="0">
            <a:noAutofit/>
          </a:bodyPr>
          <a:lstStyle/>
          <a:p>
            <a:pPr lvl="0"/>
            <a:r>
              <a:rPr lang="en-US" dirty="0"/>
              <a:t>Model Evaluation</a:t>
            </a:r>
            <a:endParaRPr dirty="0"/>
          </a:p>
        </p:txBody>
      </p:sp>
      <p:sp>
        <p:nvSpPr>
          <p:cNvPr id="3" name="Rectangle 2"/>
          <p:cNvSpPr/>
          <p:nvPr/>
        </p:nvSpPr>
        <p:spPr>
          <a:xfrm>
            <a:off x="685800" y="819150"/>
            <a:ext cx="7772400" cy="1815882"/>
          </a:xfrm>
          <a:prstGeom prst="rect">
            <a:avLst/>
          </a:prstGeom>
        </p:spPr>
        <p:txBody>
          <a:bodyPr wrap="square">
            <a:spAutoFit/>
          </a:bodyPr>
          <a:lstStyle/>
          <a:p>
            <a:r>
              <a:rPr lang="en-US" sz="1600" b="1" dirty="0">
                <a:latin typeface="+mj-lt"/>
              </a:rPr>
              <a:t>Phase 1 (Metadata Models): Machine Learning models such as Logistic Regression Random Forests, </a:t>
            </a:r>
            <a:r>
              <a:rPr lang="en-US" sz="1600" b="1" dirty="0" err="1">
                <a:latin typeface="+mj-lt"/>
              </a:rPr>
              <a:t>XGBoost</a:t>
            </a:r>
            <a:r>
              <a:rPr lang="en-US" sz="1600" b="1" dirty="0">
                <a:latin typeface="+mj-lt"/>
              </a:rPr>
              <a:t>, and Neural Networks will be trained to predict disease risks. </a:t>
            </a:r>
            <a:endParaRPr lang="en-US" sz="1600" b="1" dirty="0" smtClean="0">
              <a:latin typeface="+mj-lt"/>
            </a:endParaRPr>
          </a:p>
          <a:p>
            <a:endParaRPr lang="en-US" sz="1600" b="1" dirty="0">
              <a:latin typeface="+mj-lt"/>
            </a:endParaRPr>
          </a:p>
          <a:p>
            <a:r>
              <a:rPr lang="en-US" sz="1600" b="1" dirty="0" smtClean="0">
                <a:latin typeface="+mj-lt"/>
              </a:rPr>
              <a:t>Phase </a:t>
            </a:r>
            <a:r>
              <a:rPr lang="en-US" sz="1600" b="1" dirty="0">
                <a:latin typeface="+mj-lt"/>
              </a:rPr>
              <a:t>2 (Image Models): Convolutional Neural Networks (CNNs) and pre-</a:t>
            </a:r>
            <a:r>
              <a:rPr lang="en-US" sz="1600" b="1" dirty="0" err="1">
                <a:latin typeface="+mj-lt"/>
              </a:rPr>
              <a:t>traine</a:t>
            </a:r>
            <a:r>
              <a:rPr lang="en-US" sz="1600" b="1" dirty="0">
                <a:latin typeface="+mj-lt"/>
              </a:rPr>
              <a:t> architectures like </a:t>
            </a:r>
            <a:r>
              <a:rPr lang="en-US" sz="1600" b="1" dirty="0" err="1">
                <a:latin typeface="+mj-lt"/>
              </a:rPr>
              <a:t>ResNet</a:t>
            </a:r>
            <a:r>
              <a:rPr lang="en-US" sz="1600" b="1" dirty="0">
                <a:latin typeface="+mj-lt"/>
              </a:rPr>
              <a:t>, VGG, or </a:t>
            </a:r>
            <a:r>
              <a:rPr lang="en-US" sz="1600" b="1" dirty="0" err="1">
                <a:latin typeface="+mj-lt"/>
              </a:rPr>
              <a:t>EfficientNet</a:t>
            </a:r>
            <a:r>
              <a:rPr lang="en-US" sz="1600" b="1" dirty="0">
                <a:latin typeface="+mj-lt"/>
              </a:rPr>
              <a:t> will be employed for image classification tasks</a:t>
            </a:r>
          </a:p>
        </p:txBody>
      </p:sp>
      <p:sp>
        <p:nvSpPr>
          <p:cNvPr id="5" name="Rectangle 4"/>
          <p:cNvSpPr/>
          <p:nvPr/>
        </p:nvSpPr>
        <p:spPr>
          <a:xfrm>
            <a:off x="685800" y="3407959"/>
            <a:ext cx="7620000" cy="1323439"/>
          </a:xfrm>
          <a:prstGeom prst="rect">
            <a:avLst/>
          </a:prstGeom>
        </p:spPr>
        <p:txBody>
          <a:bodyPr wrap="square">
            <a:spAutoFit/>
          </a:bodyPr>
          <a:lstStyle/>
          <a:p>
            <a:pPr marL="285750" indent="-285750">
              <a:buFont typeface="Arial" pitchFamily="34" charset="0"/>
              <a:buChar char="•"/>
            </a:pPr>
            <a:r>
              <a:rPr lang="en-US" sz="1600" b="1" dirty="0"/>
              <a:t>Performance metrics such as accuracy, precision, recall, F1-score, </a:t>
            </a:r>
            <a:r>
              <a:rPr lang="en-US" sz="1600" b="1" dirty="0" err="1"/>
              <a:t>andAUC</a:t>
            </a:r>
            <a:r>
              <a:rPr lang="en-US" sz="1600" b="1" dirty="0"/>
              <a:t>-ROC </a:t>
            </a:r>
            <a:r>
              <a:rPr lang="en-US" sz="1600" b="1" dirty="0" err="1"/>
              <a:t>wil</a:t>
            </a:r>
            <a:r>
              <a:rPr lang="en-US" sz="1600" b="1" dirty="0"/>
              <a:t> be used to evaluate the models. </a:t>
            </a:r>
            <a:endParaRPr lang="en-US" sz="1600" b="1" dirty="0" smtClean="0"/>
          </a:p>
          <a:p>
            <a:endParaRPr lang="en-US" sz="1600" b="1" dirty="0" smtClean="0"/>
          </a:p>
          <a:p>
            <a:pPr marL="285750" indent="-285750">
              <a:buFont typeface="Arial" pitchFamily="34" charset="0"/>
              <a:buChar char="•"/>
            </a:pPr>
            <a:r>
              <a:rPr lang="en-US" sz="1600" b="1" dirty="0" smtClean="0"/>
              <a:t>Cross-validation </a:t>
            </a:r>
            <a:r>
              <a:rPr lang="en-US" sz="1600" b="1" dirty="0"/>
              <a:t>and </a:t>
            </a:r>
            <a:r>
              <a:rPr lang="en-US" sz="1600" b="1" dirty="0" err="1"/>
              <a:t>hyperparameter</a:t>
            </a:r>
            <a:r>
              <a:rPr lang="en-US" sz="1600" b="1" dirty="0"/>
              <a:t> tuning will ensure robust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8" name="Google Shape;758;p43"/>
          <p:cNvPicPr preferRelativeResize="0"/>
          <p:nvPr/>
        </p:nvPicPr>
        <p:blipFill>
          <a:blip r:embed="rId3">
            <a:alphaModFix/>
          </a:blip>
          <a:stretch>
            <a:fillRect/>
          </a:stretch>
        </p:blipFill>
        <p:spPr>
          <a:xfrm>
            <a:off x="4921858" y="4262051"/>
            <a:ext cx="702319" cy="756200"/>
          </a:xfrm>
          <a:prstGeom prst="rect">
            <a:avLst/>
          </a:prstGeom>
          <a:noFill/>
          <a:ln>
            <a:noFill/>
          </a:ln>
          <a:effectLst>
            <a:outerShdw blurRad="114300" dist="66675" dir="5280000" algn="bl" rotWithShape="0">
              <a:schemeClr val="accent4">
                <a:alpha val="48000"/>
              </a:schemeClr>
            </a:outerShdw>
          </a:effectLst>
        </p:spPr>
      </p:pic>
      <p:sp>
        <p:nvSpPr>
          <p:cNvPr id="759" name="Google Shape;759;p43"/>
          <p:cNvSpPr txBox="1">
            <a:spLocks noGrp="1"/>
          </p:cNvSpPr>
          <p:nvPr>
            <p:ph type="title"/>
          </p:nvPr>
        </p:nvSpPr>
        <p:spPr>
          <a:xfrm>
            <a:off x="1143000" y="13648"/>
            <a:ext cx="6738900" cy="841800"/>
          </a:xfrm>
          <a:prstGeom prst="rect">
            <a:avLst/>
          </a:prstGeom>
        </p:spPr>
        <p:txBody>
          <a:bodyPr spcFirstLastPara="1" wrap="square" lIns="91425" tIns="91425" rIns="91425" bIns="91425" anchor="ctr" anchorCtr="0">
            <a:noAutofit/>
          </a:bodyPr>
          <a:lstStyle/>
          <a:p>
            <a:pPr lvl="0"/>
            <a:r>
              <a:rPr lang="en-US" sz="4000" dirty="0" smtClean="0"/>
              <a:t>Web-Based Application</a:t>
            </a:r>
            <a:endParaRPr sz="4000" dirty="0"/>
          </a:p>
        </p:txBody>
      </p:sp>
      <p:sp>
        <p:nvSpPr>
          <p:cNvPr id="4" name="Rectangle 3"/>
          <p:cNvSpPr/>
          <p:nvPr/>
        </p:nvSpPr>
        <p:spPr>
          <a:xfrm>
            <a:off x="381000" y="1352550"/>
            <a:ext cx="4190999" cy="2462213"/>
          </a:xfrm>
          <a:prstGeom prst="rect">
            <a:avLst/>
          </a:prstGeom>
        </p:spPr>
        <p:txBody>
          <a:bodyPr wrap="square">
            <a:spAutoFit/>
          </a:bodyPr>
          <a:lstStyle/>
          <a:p>
            <a:pPr marL="342900" indent="-342900">
              <a:buFont typeface="Wingdings" pitchFamily="2" charset="2"/>
              <a:buChar char="v"/>
            </a:pPr>
            <a:r>
              <a:rPr lang="en-US" sz="2000" dirty="0"/>
              <a:t>Users will be able to upload patient metadata or medical images to get instant </a:t>
            </a:r>
            <a:r>
              <a:rPr lang="en-US" sz="2000" dirty="0" smtClean="0"/>
              <a:t>predictions</a:t>
            </a:r>
          </a:p>
          <a:p>
            <a:endParaRPr lang="en-US" dirty="0" smtClean="0"/>
          </a:p>
          <a:p>
            <a:pPr marL="285750" indent="-285750">
              <a:buFont typeface="Wingdings" pitchFamily="2" charset="2"/>
              <a:buChar char="v"/>
            </a:pPr>
            <a:r>
              <a:rPr lang="en-US" dirty="0" smtClean="0"/>
              <a:t> </a:t>
            </a:r>
            <a:r>
              <a:rPr lang="en-US" sz="2000" dirty="0"/>
              <a:t>Get instant disease prediction Web interface designed for both healthcare and professionals and patient</a:t>
            </a:r>
          </a:p>
        </p:txBody>
      </p:sp>
      <p:sp>
        <p:nvSpPr>
          <p:cNvPr id="14" name="Google Shape;947;p54"/>
          <p:cNvSpPr/>
          <p:nvPr/>
        </p:nvSpPr>
        <p:spPr>
          <a:xfrm>
            <a:off x="4648201" y="1229523"/>
            <a:ext cx="4343400"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029" y="1352550"/>
            <a:ext cx="4069743"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4"/>
          <p:cNvSpPr txBox="1">
            <a:spLocks noGrp="1"/>
          </p:cNvSpPr>
          <p:nvPr>
            <p:ph type="title"/>
          </p:nvPr>
        </p:nvSpPr>
        <p:spPr>
          <a:xfrm>
            <a:off x="3505200" y="10520"/>
            <a:ext cx="3980723" cy="572700"/>
          </a:xfrm>
          <a:prstGeom prst="rect">
            <a:avLst/>
          </a:prstGeom>
        </p:spPr>
        <p:txBody>
          <a:bodyPr spcFirstLastPara="1" wrap="square" lIns="91425" tIns="91425" rIns="91425" bIns="91425" anchor="t" anchorCtr="0">
            <a:noAutofit/>
          </a:bodyPr>
          <a:lstStyle/>
          <a:p>
            <a:pPr lvl="0"/>
            <a:r>
              <a:rPr lang="en-US" dirty="0"/>
              <a:t>Timeline</a:t>
            </a:r>
            <a:endParaRPr dirty="0"/>
          </a:p>
        </p:txBody>
      </p:sp>
      <p:graphicFrame>
        <p:nvGraphicFramePr>
          <p:cNvPr id="10" name="Table 9"/>
          <p:cNvGraphicFramePr>
            <a:graphicFrameLocks noGrp="1"/>
          </p:cNvGraphicFramePr>
          <p:nvPr>
            <p:extLst>
              <p:ext uri="{D42A27DB-BD31-4B8C-83A1-F6EECF244321}">
                <p14:modId xmlns:p14="http://schemas.microsoft.com/office/powerpoint/2010/main" val="3178929011"/>
              </p:ext>
            </p:extLst>
          </p:nvPr>
        </p:nvGraphicFramePr>
        <p:xfrm>
          <a:off x="381000" y="666750"/>
          <a:ext cx="8229599" cy="4270868"/>
        </p:xfrm>
        <a:graphic>
          <a:graphicData uri="http://schemas.openxmlformats.org/drawingml/2006/table">
            <a:tbl>
              <a:tblPr>
                <a:tableStyleId>{8B493E7C-69E5-4ECE-8AF1-ED5EBE36FB43}</a:tableStyleId>
              </a:tblPr>
              <a:tblGrid>
                <a:gridCol w="1270515"/>
                <a:gridCol w="3341859"/>
                <a:gridCol w="3617225"/>
              </a:tblGrid>
              <a:tr h="133630">
                <a:tc>
                  <a:txBody>
                    <a:bodyPr/>
                    <a:lstStyle/>
                    <a:p>
                      <a:pPr marL="0" marR="0" algn="ctr">
                        <a:lnSpc>
                          <a:spcPct val="103000"/>
                        </a:lnSpc>
                        <a:spcBef>
                          <a:spcPts val="0"/>
                        </a:spcBef>
                        <a:spcAft>
                          <a:spcPts val="0"/>
                        </a:spcAft>
                      </a:pPr>
                      <a:r>
                        <a:rPr lang="en-US" sz="1200" b="1" kern="0" dirty="0">
                          <a:effectLst/>
                        </a:rPr>
                        <a:t>Month</a:t>
                      </a:r>
                      <a:endParaRPr lang="en-US" sz="1200" b="1" kern="150" dirty="0">
                        <a:effectLst/>
                        <a:latin typeface="Calibri"/>
                        <a:ea typeface="Calibri"/>
                        <a:cs typeface="Times New Roman"/>
                      </a:endParaRPr>
                    </a:p>
                  </a:txBody>
                  <a:tcPr marL="40681" marR="40681" marT="0" marB="0"/>
                </a:tc>
                <a:tc>
                  <a:txBody>
                    <a:bodyPr/>
                    <a:lstStyle/>
                    <a:p>
                      <a:pPr marL="0" marR="0" algn="ctr">
                        <a:lnSpc>
                          <a:spcPct val="103000"/>
                        </a:lnSpc>
                        <a:spcBef>
                          <a:spcPts val="0"/>
                        </a:spcBef>
                        <a:spcAft>
                          <a:spcPts val="0"/>
                        </a:spcAft>
                      </a:pPr>
                      <a:r>
                        <a:rPr lang="en-US" sz="1200" b="1" kern="0">
                          <a:effectLst/>
                        </a:rPr>
                        <a:t>Task</a:t>
                      </a:r>
                      <a:endParaRPr lang="en-US" sz="1200" b="1" kern="150">
                        <a:effectLst/>
                        <a:latin typeface="Calibri"/>
                        <a:ea typeface="Calibri"/>
                        <a:cs typeface="Times New Roman"/>
                      </a:endParaRPr>
                    </a:p>
                  </a:txBody>
                  <a:tcPr marL="40681" marR="40681" marT="0" marB="0"/>
                </a:tc>
                <a:tc>
                  <a:txBody>
                    <a:bodyPr/>
                    <a:lstStyle/>
                    <a:p>
                      <a:pPr marL="0" marR="0" algn="ctr">
                        <a:lnSpc>
                          <a:spcPct val="103000"/>
                        </a:lnSpc>
                        <a:spcBef>
                          <a:spcPts val="0"/>
                        </a:spcBef>
                        <a:spcAft>
                          <a:spcPts val="0"/>
                        </a:spcAft>
                      </a:pPr>
                      <a:r>
                        <a:rPr lang="en-US" sz="1200" b="1" kern="0">
                          <a:effectLst/>
                        </a:rPr>
                        <a:t>Details</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1</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Data Collection for Metadata Projects</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Collect datasets for Cancer, Stroke, Alzheimer’s, and CKD.</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2</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Preprocessing Metadata</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Clean and preprocess metadata for model training.</a:t>
                      </a:r>
                      <a:endParaRPr lang="en-US" sz="1200" b="1" kern="150">
                        <a:effectLst/>
                        <a:latin typeface="Calibri"/>
                        <a:ea typeface="Calibri"/>
                        <a:cs typeface="Times New Roman"/>
                      </a:endParaRPr>
                    </a:p>
                  </a:txBody>
                  <a:tcPr marL="40681" marR="40681" marT="0" marB="0"/>
                </a:tc>
              </a:tr>
              <a:tr h="444683">
                <a:tc>
                  <a:txBody>
                    <a:bodyPr/>
                    <a:lstStyle/>
                    <a:p>
                      <a:pPr marL="0" marR="0">
                        <a:lnSpc>
                          <a:spcPct val="103000"/>
                        </a:lnSpc>
                        <a:spcBef>
                          <a:spcPts val="0"/>
                        </a:spcBef>
                        <a:spcAft>
                          <a:spcPts val="0"/>
                        </a:spcAft>
                      </a:pPr>
                      <a:r>
                        <a:rPr lang="en-US" sz="1200" b="1" kern="0">
                          <a:effectLst/>
                        </a:rPr>
                        <a:t>Month 3</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Model Development: Cancer &amp; Stroke Prediction</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Develop and train ML models for Cancer and Stroke Prediction.</a:t>
                      </a:r>
                      <a:endParaRPr lang="en-US" sz="1200" b="1" kern="150">
                        <a:effectLst/>
                        <a:latin typeface="Calibri"/>
                        <a:ea typeface="Calibri"/>
                        <a:cs typeface="Times New Roman"/>
                      </a:endParaRPr>
                    </a:p>
                  </a:txBody>
                  <a:tcPr marL="40681" marR="40681" marT="0" marB="0"/>
                </a:tc>
              </a:tr>
              <a:tr h="444683">
                <a:tc>
                  <a:txBody>
                    <a:bodyPr/>
                    <a:lstStyle/>
                    <a:p>
                      <a:pPr marL="0" marR="0">
                        <a:lnSpc>
                          <a:spcPct val="103000"/>
                        </a:lnSpc>
                        <a:spcBef>
                          <a:spcPts val="0"/>
                        </a:spcBef>
                        <a:spcAft>
                          <a:spcPts val="0"/>
                        </a:spcAft>
                      </a:pPr>
                      <a:r>
                        <a:rPr lang="en-US" sz="1200" b="1" kern="0">
                          <a:effectLst/>
                        </a:rPr>
                        <a:t>Month 4</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dirty="0">
                          <a:effectLst/>
                        </a:rPr>
                        <a:t>Model Development: Alzheimer’s &amp; CKD Prediction</a:t>
                      </a:r>
                      <a:endParaRPr lang="en-US" sz="1200" b="1" kern="150" dirty="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Develop and train ML models for Alzheimer’s and CKD Prediction.</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5</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dirty="0">
                          <a:effectLst/>
                        </a:rPr>
                        <a:t>Model Evaluation &amp; Optimization (Metadata Models)</a:t>
                      </a:r>
                      <a:endParaRPr lang="en-US" sz="1200" b="1" kern="150" dirty="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Evaluate models and fine-tune hyperparameters.</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6</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Web App Development (Phase 1 Integration)</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Integrate metadata-based models into the web application.</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7</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Data Collection &amp; Preprocessing for Image-Based Models</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Collect and preprocess MRI, X-ray, and dermoscopic images.</a:t>
                      </a:r>
                      <a:endParaRPr lang="en-US" sz="1200" b="1" kern="150">
                        <a:effectLst/>
                        <a:latin typeface="Calibri"/>
                        <a:ea typeface="Calibri"/>
                        <a:cs typeface="Times New Roman"/>
                      </a:endParaRPr>
                    </a:p>
                  </a:txBody>
                  <a:tcPr marL="40681" marR="40681" marT="0" marB="0"/>
                </a:tc>
              </a:tr>
              <a:tr h="444683">
                <a:tc>
                  <a:txBody>
                    <a:bodyPr/>
                    <a:lstStyle/>
                    <a:p>
                      <a:pPr marL="0" marR="0">
                        <a:lnSpc>
                          <a:spcPct val="103000"/>
                        </a:lnSpc>
                        <a:spcBef>
                          <a:spcPts val="0"/>
                        </a:spcBef>
                        <a:spcAft>
                          <a:spcPts val="0"/>
                        </a:spcAft>
                      </a:pPr>
                      <a:r>
                        <a:rPr lang="en-US" sz="1200" b="1" kern="0">
                          <a:effectLst/>
                        </a:rPr>
                        <a:t>Month 8</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Model Development: Brain Tumor &amp; Pneumonia Detection</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Develop CNN models for brain tumors and pneumonia detection.</a:t>
                      </a:r>
                      <a:endParaRPr lang="en-US" sz="1200" b="1" kern="150">
                        <a:effectLst/>
                        <a:latin typeface="Calibri"/>
                        <a:ea typeface="Calibri"/>
                        <a:cs typeface="Times New Roman"/>
                      </a:endParaRPr>
                    </a:p>
                  </a:txBody>
                  <a:tcPr marL="40681" marR="40681" marT="0" marB="0"/>
                </a:tc>
              </a:tr>
              <a:tr h="488386">
                <a:tc>
                  <a:txBody>
                    <a:bodyPr/>
                    <a:lstStyle/>
                    <a:p>
                      <a:pPr marL="0" marR="0">
                        <a:lnSpc>
                          <a:spcPct val="103000"/>
                        </a:lnSpc>
                        <a:spcBef>
                          <a:spcPts val="0"/>
                        </a:spcBef>
                        <a:spcAft>
                          <a:spcPts val="0"/>
                        </a:spcAft>
                      </a:pPr>
                      <a:r>
                        <a:rPr lang="en-US" sz="1200" b="1" kern="0">
                          <a:effectLst/>
                        </a:rPr>
                        <a:t>Month 9</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Model Development: Skin Cancer &amp; COVID-19 Detection</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Train deep learning models for skin cancer and COVID-19 detection.</a:t>
                      </a:r>
                      <a:endParaRPr lang="en-US" sz="1200" b="1" kern="150">
                        <a:effectLst/>
                        <a:latin typeface="Calibri"/>
                        <a:ea typeface="Calibri"/>
                        <a:cs typeface="Times New Roman"/>
                      </a:endParaRPr>
                    </a:p>
                  </a:txBody>
                  <a:tcPr marL="40681" marR="40681" marT="0" marB="0"/>
                </a:tc>
              </a:tr>
              <a:tr h="355026">
                <a:tc>
                  <a:txBody>
                    <a:bodyPr/>
                    <a:lstStyle/>
                    <a:p>
                      <a:pPr marL="0" marR="0">
                        <a:lnSpc>
                          <a:spcPct val="103000"/>
                        </a:lnSpc>
                        <a:spcBef>
                          <a:spcPts val="0"/>
                        </a:spcBef>
                        <a:spcAft>
                          <a:spcPts val="0"/>
                        </a:spcAft>
                      </a:pPr>
                      <a:r>
                        <a:rPr lang="en-US" sz="1200" b="1" kern="0">
                          <a:effectLst/>
                        </a:rPr>
                        <a:t>Month 10</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a:effectLst/>
                        </a:rPr>
                        <a:t>Model Evaluation, Web App Integration &amp; Final Testing</a:t>
                      </a:r>
                      <a:endParaRPr lang="en-US" sz="1200" b="1" kern="150">
                        <a:effectLst/>
                        <a:latin typeface="Calibri"/>
                        <a:ea typeface="Calibri"/>
                        <a:cs typeface="Times New Roman"/>
                      </a:endParaRPr>
                    </a:p>
                  </a:txBody>
                  <a:tcPr marL="40681" marR="40681" marT="0" marB="0"/>
                </a:tc>
                <a:tc>
                  <a:txBody>
                    <a:bodyPr/>
                    <a:lstStyle/>
                    <a:p>
                      <a:pPr marL="0" marR="0">
                        <a:lnSpc>
                          <a:spcPct val="103000"/>
                        </a:lnSpc>
                        <a:spcBef>
                          <a:spcPts val="0"/>
                        </a:spcBef>
                        <a:spcAft>
                          <a:spcPts val="0"/>
                        </a:spcAft>
                      </a:pPr>
                      <a:r>
                        <a:rPr lang="en-US" sz="1200" b="1" kern="0" dirty="0">
                          <a:effectLst/>
                        </a:rPr>
                        <a:t>Integrate image models into the web app and perform testing.</a:t>
                      </a:r>
                      <a:endParaRPr lang="en-US" sz="1200" b="1" kern="150" dirty="0">
                        <a:effectLst/>
                        <a:latin typeface="Calibri"/>
                        <a:ea typeface="Calibri"/>
                        <a:cs typeface="Times New Roman"/>
                      </a:endParaRPr>
                    </a:p>
                  </a:txBody>
                  <a:tcPr marL="40681" marR="40681" marT="0" marB="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5"/>
          <p:cNvSpPr txBox="1">
            <a:spLocks noGrp="1"/>
          </p:cNvSpPr>
          <p:nvPr>
            <p:ph type="title"/>
          </p:nvPr>
        </p:nvSpPr>
        <p:spPr>
          <a:xfrm>
            <a:off x="3200400" y="0"/>
            <a:ext cx="5562600" cy="572700"/>
          </a:xfrm>
          <a:prstGeom prst="rect">
            <a:avLst/>
          </a:prstGeom>
        </p:spPr>
        <p:txBody>
          <a:bodyPr spcFirstLastPara="1" wrap="square" lIns="91425" tIns="91425" rIns="91425" bIns="91425" anchor="t" anchorCtr="0">
            <a:noAutofit/>
          </a:bodyPr>
          <a:lstStyle/>
          <a:p>
            <a:pPr lvl="0"/>
            <a:r>
              <a:rPr lang="en-US" dirty="0"/>
              <a:t>Tools and technologies</a:t>
            </a:r>
            <a:endParaRPr dirty="0"/>
          </a:p>
        </p:txBody>
      </p:sp>
      <p:sp>
        <p:nvSpPr>
          <p:cNvPr id="19" name="Rectangle 18"/>
          <p:cNvSpPr/>
          <p:nvPr/>
        </p:nvSpPr>
        <p:spPr>
          <a:xfrm>
            <a:off x="457200" y="895350"/>
            <a:ext cx="7772400" cy="4093428"/>
          </a:xfrm>
          <a:prstGeom prst="rect">
            <a:avLst/>
          </a:prstGeom>
        </p:spPr>
        <p:txBody>
          <a:bodyPr wrap="square">
            <a:spAutoFit/>
          </a:bodyPr>
          <a:lstStyle/>
          <a:p>
            <a:pPr marL="342900" indent="-342900">
              <a:buFont typeface="Wingdings" pitchFamily="2" charset="2"/>
              <a:buChar char="q"/>
            </a:pPr>
            <a:r>
              <a:rPr lang="en-US" sz="2000" b="1" dirty="0">
                <a:latin typeface="+mj-lt"/>
              </a:rPr>
              <a:t>Programming Languages: </a:t>
            </a:r>
            <a:r>
              <a:rPr lang="en-US" sz="2000" b="1" dirty="0" smtClean="0">
                <a:latin typeface="+mj-lt"/>
              </a:rPr>
              <a:t> </a:t>
            </a:r>
            <a:r>
              <a:rPr lang="en-US" sz="2000" dirty="0" smtClean="0">
                <a:latin typeface="+mj-lt"/>
              </a:rPr>
              <a:t>Python</a:t>
            </a:r>
            <a:r>
              <a:rPr lang="en-US" sz="2000" dirty="0">
                <a:latin typeface="+mj-lt"/>
              </a:rPr>
              <a:t>, </a:t>
            </a:r>
            <a:r>
              <a:rPr lang="en-US" sz="2000" dirty="0" err="1" smtClean="0">
                <a:latin typeface="+mj-lt"/>
              </a:rPr>
              <a:t>JavaScrip</a:t>
            </a:r>
            <a:endParaRPr lang="en-US" sz="2000" dirty="0" smtClean="0">
              <a:latin typeface="+mj-lt"/>
            </a:endParaRPr>
          </a:p>
          <a:p>
            <a:endParaRPr lang="en-US" sz="2000" dirty="0">
              <a:latin typeface="+mj-lt"/>
            </a:endParaRPr>
          </a:p>
          <a:p>
            <a:pPr marL="342900" indent="-342900">
              <a:buFont typeface="Wingdings" pitchFamily="2" charset="2"/>
              <a:buChar char="q"/>
            </a:pPr>
            <a:r>
              <a:rPr lang="en-US" sz="2000" b="1" dirty="0">
                <a:latin typeface="+mj-lt"/>
              </a:rPr>
              <a:t>Machine Learning Libraries: </a:t>
            </a:r>
            <a:r>
              <a:rPr lang="en-US" sz="2000" dirty="0" err="1">
                <a:latin typeface="+mj-lt"/>
              </a:rPr>
              <a:t>Scikit</a:t>
            </a:r>
            <a:r>
              <a:rPr lang="en-US" sz="2000" dirty="0">
                <a:latin typeface="+mj-lt"/>
              </a:rPr>
              <a:t>-learn, </a:t>
            </a:r>
            <a:r>
              <a:rPr lang="en-US" sz="2000" dirty="0" err="1">
                <a:latin typeface="+mj-lt"/>
              </a:rPr>
              <a:t>TensorFlow</a:t>
            </a:r>
            <a:r>
              <a:rPr lang="en-US" sz="2000" dirty="0">
                <a:latin typeface="+mj-lt"/>
              </a:rPr>
              <a:t>, </a:t>
            </a:r>
            <a:r>
              <a:rPr lang="en-US" sz="2000" dirty="0" err="1">
                <a:latin typeface="+mj-lt"/>
              </a:rPr>
              <a:t>Keras</a:t>
            </a:r>
            <a:r>
              <a:rPr lang="en-US" sz="2000" dirty="0">
                <a:latin typeface="+mj-lt"/>
              </a:rPr>
              <a:t>, </a:t>
            </a:r>
            <a:r>
              <a:rPr lang="en-US" sz="2000" dirty="0" err="1" smtClean="0">
                <a:latin typeface="+mj-lt"/>
              </a:rPr>
              <a:t>PyTorc</a:t>
            </a:r>
            <a:endParaRPr lang="en-US" sz="2000" dirty="0" smtClean="0">
              <a:latin typeface="+mj-lt"/>
            </a:endParaRPr>
          </a:p>
          <a:p>
            <a:endParaRPr lang="en-US" sz="2000" dirty="0">
              <a:latin typeface="+mj-lt"/>
            </a:endParaRPr>
          </a:p>
          <a:p>
            <a:pPr marL="342900" indent="-342900">
              <a:buFont typeface="Wingdings" pitchFamily="2" charset="2"/>
              <a:buChar char="q"/>
            </a:pPr>
            <a:r>
              <a:rPr lang="en-US" sz="2000" b="1" dirty="0">
                <a:latin typeface="+mj-lt"/>
              </a:rPr>
              <a:t>Web Frameworks: </a:t>
            </a:r>
            <a:r>
              <a:rPr lang="en-US" sz="2000" dirty="0" err="1">
                <a:latin typeface="+mj-lt"/>
              </a:rPr>
              <a:t>Django</a:t>
            </a:r>
            <a:r>
              <a:rPr lang="en-US" sz="2000" dirty="0">
                <a:latin typeface="+mj-lt"/>
              </a:rPr>
              <a:t>/Flask (Backend), React/HTML/CSS (</a:t>
            </a:r>
            <a:r>
              <a:rPr lang="en-US" sz="2000" dirty="0" smtClean="0">
                <a:latin typeface="+mj-lt"/>
              </a:rPr>
              <a:t>Frontend</a:t>
            </a:r>
          </a:p>
          <a:p>
            <a:endParaRPr lang="en-US" sz="2000" dirty="0">
              <a:latin typeface="+mj-lt"/>
            </a:endParaRPr>
          </a:p>
          <a:p>
            <a:pPr marL="342900" indent="-342900">
              <a:buFont typeface="Wingdings" pitchFamily="2" charset="2"/>
              <a:buChar char="q"/>
            </a:pPr>
            <a:r>
              <a:rPr lang="en-US" sz="2000" b="1" dirty="0">
                <a:latin typeface="+mj-lt"/>
              </a:rPr>
              <a:t>Cloud Platforms</a:t>
            </a:r>
            <a:r>
              <a:rPr lang="en-US" sz="2000" b="1" dirty="0" smtClean="0">
                <a:latin typeface="+mj-lt"/>
              </a:rPr>
              <a:t>: </a:t>
            </a:r>
            <a:r>
              <a:rPr lang="en-US" sz="2000" dirty="0" smtClean="0">
                <a:latin typeface="+mj-lt"/>
              </a:rPr>
              <a:t>AWS/GCP/Azure </a:t>
            </a:r>
            <a:r>
              <a:rPr lang="en-US" sz="2000" dirty="0">
                <a:latin typeface="+mj-lt"/>
              </a:rPr>
              <a:t>for model hosting and </a:t>
            </a:r>
            <a:r>
              <a:rPr lang="en-US" sz="2000" dirty="0" err="1" smtClean="0">
                <a:latin typeface="+mj-lt"/>
              </a:rPr>
              <a:t>deploymen</a:t>
            </a:r>
            <a:r>
              <a:rPr lang="en-US" sz="2000" dirty="0" smtClean="0">
                <a:latin typeface="+mj-lt"/>
              </a:rPr>
              <a:t>  </a:t>
            </a:r>
          </a:p>
          <a:p>
            <a:endParaRPr lang="en-US" sz="2000" dirty="0">
              <a:latin typeface="+mj-lt"/>
            </a:endParaRPr>
          </a:p>
          <a:p>
            <a:pPr marL="342900" indent="-342900">
              <a:buFont typeface="Wingdings" pitchFamily="2" charset="2"/>
              <a:buChar char="q"/>
            </a:pPr>
            <a:r>
              <a:rPr lang="en-US" sz="2000" b="1" dirty="0">
                <a:latin typeface="+mj-lt"/>
              </a:rPr>
              <a:t>Hardware: </a:t>
            </a:r>
            <a:r>
              <a:rPr lang="en-US" sz="2000" dirty="0">
                <a:latin typeface="+mj-lt"/>
              </a:rPr>
              <a:t>GPU support for deep learning tasks (e.g., NVIDIAGPUs</a:t>
            </a:r>
          </a:p>
        </p:txBody>
      </p:sp>
    </p:spTree>
  </p:cSld>
  <p:clrMapOvr>
    <a:masterClrMapping/>
  </p:clrMapOvr>
</p:sld>
</file>

<file path=ppt/theme/theme1.xml><?xml version="1.0" encoding="utf-8"?>
<a:theme xmlns:a="http://schemas.openxmlformats.org/drawingml/2006/main" name="Medical Trends: Niche Telemedicine by Slidesgo">
  <a:themeElements>
    <a:clrScheme name="Simple Light">
      <a:dk1>
        <a:srgbClr val="36577D"/>
      </a:dk1>
      <a:lt1>
        <a:srgbClr val="F5F5F5"/>
      </a:lt1>
      <a:dk2>
        <a:srgbClr val="3C4250"/>
      </a:dk2>
      <a:lt2>
        <a:srgbClr val="E4E7E9"/>
      </a:lt2>
      <a:accent1>
        <a:srgbClr val="8D9CB5"/>
      </a:accent1>
      <a:accent2>
        <a:srgbClr val="86ABC8"/>
      </a:accent2>
      <a:accent3>
        <a:srgbClr val="BACAD9"/>
      </a:accent3>
      <a:accent4>
        <a:srgbClr val="956850"/>
      </a:accent4>
      <a:accent5>
        <a:srgbClr val="DBA182"/>
      </a:accent5>
      <a:accent6>
        <a:srgbClr val="EDCAB8"/>
      </a:accent6>
      <a:hlink>
        <a:srgbClr val="3C42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1085</Words>
  <Application>Microsoft Office PowerPoint</Application>
  <PresentationFormat>On-screen Show (16:9)</PresentationFormat>
  <Paragraphs>106</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Nunito Light</vt:lpstr>
      <vt:lpstr>Bebas Neue</vt:lpstr>
      <vt:lpstr>Calibri</vt:lpstr>
      <vt:lpstr>Montserrat</vt:lpstr>
      <vt:lpstr>Times New Roman</vt:lpstr>
      <vt:lpstr>Wingdings</vt:lpstr>
      <vt:lpstr>Anton</vt:lpstr>
      <vt:lpstr>Medical Trends: Niche Telemedicine by Slidesgo</vt:lpstr>
      <vt:lpstr>Multi-Disease Prediction System</vt:lpstr>
      <vt:lpstr>Introduction</vt:lpstr>
      <vt:lpstr>     Impact of the project </vt:lpstr>
      <vt:lpstr>Project Scope and Objectives</vt:lpstr>
      <vt:lpstr>Methodology</vt:lpstr>
      <vt:lpstr>Model Development:</vt:lpstr>
      <vt:lpstr>Web-Based Application</vt:lpstr>
      <vt:lpstr>Timeline</vt:lpstr>
      <vt:lpstr>Tools and technologies</vt:lpstr>
      <vt:lpstr>Conclusion</vt:lpstr>
      <vt:lpstr>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Multi-Disease Prediction System</dc:title>
  <dc:creator>PC</dc:creator>
  <cp:lastModifiedBy>PC</cp:lastModifiedBy>
  <cp:revision>8</cp:revision>
  <dcterms:modified xsi:type="dcterms:W3CDTF">2025-02-02T08:11:48Z</dcterms:modified>
</cp:coreProperties>
</file>